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7" r:id="rId5"/>
    <p:sldId id="269" r:id="rId6"/>
    <p:sldId id="288" r:id="rId7"/>
    <p:sldId id="287" r:id="rId8"/>
    <p:sldId id="1445" r:id="rId9"/>
    <p:sldId id="285" r:id="rId10"/>
    <p:sldId id="286" r:id="rId11"/>
    <p:sldId id="1435" r:id="rId12"/>
    <p:sldId id="1436" r:id="rId13"/>
    <p:sldId id="1437" r:id="rId14"/>
    <p:sldId id="1442" r:id="rId15"/>
    <p:sldId id="1444" r:id="rId16"/>
    <p:sldId id="1441" r:id="rId17"/>
    <p:sldId id="1438" r:id="rId18"/>
    <p:sldId id="1440"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68"/>
    <p:restoredTop sz="97625"/>
  </p:normalViewPr>
  <p:slideViewPr>
    <p:cSldViewPr snapToGrid="0" snapToObjects="1">
      <p:cViewPr varScale="1">
        <p:scale>
          <a:sx n="55" d="100"/>
          <a:sy n="55" d="100"/>
        </p:scale>
        <p:origin x="256"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ilipe NUNES" userId="4aa28c8f-af2c-4a2b-9cfc-8cf541e572a6" providerId="ADAL" clId="{21774530-0A4B-4096-A228-384EE1F3A52D}"/>
    <pc:docChg chg="modSld">
      <pc:chgData name="Luis Filipe NUNES" userId="4aa28c8f-af2c-4a2b-9cfc-8cf541e572a6" providerId="ADAL" clId="{21774530-0A4B-4096-A228-384EE1F3A52D}" dt="2024-04-18T11:39:16.218" v="0" actId="13926"/>
      <pc:docMkLst>
        <pc:docMk/>
      </pc:docMkLst>
      <pc:sldChg chg="modSp mod">
        <pc:chgData name="Luis Filipe NUNES" userId="4aa28c8f-af2c-4a2b-9cfc-8cf541e572a6" providerId="ADAL" clId="{21774530-0A4B-4096-A228-384EE1F3A52D}" dt="2024-04-18T11:39:16.218" v="0" actId="13926"/>
        <pc:sldMkLst>
          <pc:docMk/>
          <pc:sldMk cId="3349207171" sldId="1441"/>
        </pc:sldMkLst>
        <pc:spChg chg="mod">
          <ac:chgData name="Luis Filipe NUNES" userId="4aa28c8f-af2c-4a2b-9cfc-8cf541e572a6" providerId="ADAL" clId="{21774530-0A4B-4096-A228-384EE1F3A52D}" dt="2024-04-18T11:39:16.218" v="0" actId="13926"/>
          <ac:spMkLst>
            <pc:docMk/>
            <pc:sldMk cId="3349207171" sldId="1441"/>
            <ac:spMk id="2" creationId="{00775F48-D4D2-37C6-D148-6227B2CF21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F7C3B-D6D4-49E7-9C76-02501BB7C5C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de-DE"/>
        </a:p>
      </dgm:t>
    </dgm:pt>
    <dgm:pt modelId="{673208EB-A2C9-4279-AB89-7B8DF197FF6C}">
      <dgm:prSet phldrT="[Text]" custT="1"/>
      <dgm:spPr/>
      <dgm:t>
        <a:bodyPr/>
        <a:lstStyle/>
        <a:p>
          <a:r>
            <a:rPr lang="de-DE" sz="2800" dirty="0">
              <a:latin typeface="Arial" panose="020B0604020202020204" pitchFamily="34" charset="0"/>
              <a:cs typeface="Arial" panose="020B0604020202020204" pitchFamily="34" charset="0"/>
            </a:rPr>
            <a:t>2024</a:t>
          </a:r>
        </a:p>
      </dgm:t>
    </dgm:pt>
    <dgm:pt modelId="{E65A9443-5820-4A0A-B55D-BB05F44D81B7}" type="parTrans" cxnId="{6BD56FC4-3FF1-42BF-9751-4C4A1A110176}">
      <dgm:prSet/>
      <dgm:spPr/>
      <dgm:t>
        <a:bodyPr/>
        <a:lstStyle/>
        <a:p>
          <a:endParaRPr lang="de-DE">
            <a:latin typeface="Arial" panose="020B0604020202020204" pitchFamily="34" charset="0"/>
            <a:cs typeface="Arial" panose="020B0604020202020204" pitchFamily="34" charset="0"/>
          </a:endParaRPr>
        </a:p>
      </dgm:t>
    </dgm:pt>
    <dgm:pt modelId="{3ACEA6F7-1A77-4708-9BDB-656DE08C3C28}" type="sibTrans" cxnId="{6BD56FC4-3FF1-42BF-9751-4C4A1A110176}">
      <dgm:prSet/>
      <dgm:spPr/>
      <dgm:t>
        <a:bodyPr/>
        <a:lstStyle/>
        <a:p>
          <a:endParaRPr lang="de-DE">
            <a:latin typeface="Arial" panose="020B0604020202020204" pitchFamily="34" charset="0"/>
            <a:cs typeface="Arial" panose="020B0604020202020204" pitchFamily="34" charset="0"/>
          </a:endParaRPr>
        </a:p>
      </dgm:t>
    </dgm:pt>
    <dgm:pt modelId="{006BF0DD-EAB4-4465-83AC-89B9512F854C}">
      <dgm:prSet phldrT="[Text]" custT="1"/>
      <dgm:spPr/>
      <dgm:t>
        <a:bodyPr/>
        <a:lstStyle/>
        <a:p>
          <a:r>
            <a:rPr lang="en-GB" sz="2400" noProof="0" dirty="0">
              <a:latin typeface="Arial" panose="020B0604020202020204" pitchFamily="34" charset="0"/>
              <a:cs typeface="Arial" panose="020B0604020202020204" pitchFamily="34" charset="0"/>
            </a:rPr>
            <a:t>South Africa</a:t>
          </a:r>
        </a:p>
      </dgm:t>
    </dgm:pt>
    <dgm:pt modelId="{405E0A98-8653-4BAA-817A-934C252ECD64}" type="parTrans" cxnId="{D9797460-3503-491A-95A6-4CB426762AEC}">
      <dgm:prSet/>
      <dgm:spPr/>
      <dgm:t>
        <a:bodyPr/>
        <a:lstStyle/>
        <a:p>
          <a:endParaRPr lang="de-DE">
            <a:latin typeface="Arial" panose="020B0604020202020204" pitchFamily="34" charset="0"/>
            <a:cs typeface="Arial" panose="020B0604020202020204" pitchFamily="34" charset="0"/>
          </a:endParaRPr>
        </a:p>
      </dgm:t>
    </dgm:pt>
    <dgm:pt modelId="{E280EEBC-2BB1-4F1E-8404-DC9F19B25EB9}" type="sibTrans" cxnId="{D9797460-3503-491A-95A6-4CB426762AEC}">
      <dgm:prSet/>
      <dgm:spPr/>
      <dgm:t>
        <a:bodyPr/>
        <a:lstStyle/>
        <a:p>
          <a:endParaRPr lang="de-DE">
            <a:latin typeface="Arial" panose="020B0604020202020204" pitchFamily="34" charset="0"/>
            <a:cs typeface="Arial" panose="020B0604020202020204" pitchFamily="34" charset="0"/>
          </a:endParaRPr>
        </a:p>
      </dgm:t>
    </dgm:pt>
    <dgm:pt modelId="{5B81BF3B-2D26-4F23-AF96-3A6B7FCFBFEB}">
      <dgm:prSet phldrT="[Text]" custT="1"/>
      <dgm:spPr/>
      <dgm:t>
        <a:bodyPr/>
        <a:lstStyle/>
        <a:p>
          <a:r>
            <a:rPr lang="de-DE" sz="2800" dirty="0">
              <a:latin typeface="Arial" panose="020B0604020202020204" pitchFamily="34" charset="0"/>
              <a:cs typeface="Arial" panose="020B0604020202020204" pitchFamily="34" charset="0"/>
            </a:rPr>
            <a:t>2025</a:t>
          </a:r>
        </a:p>
      </dgm:t>
    </dgm:pt>
    <dgm:pt modelId="{17249AFB-291F-40DB-B81F-B68DE3D5CE06}" type="parTrans" cxnId="{A6151F73-6623-4908-A6DB-E96BFBF7A1AE}">
      <dgm:prSet/>
      <dgm:spPr/>
      <dgm:t>
        <a:bodyPr/>
        <a:lstStyle/>
        <a:p>
          <a:endParaRPr lang="de-DE">
            <a:latin typeface="Arial" panose="020B0604020202020204" pitchFamily="34" charset="0"/>
            <a:cs typeface="Arial" panose="020B0604020202020204" pitchFamily="34" charset="0"/>
          </a:endParaRPr>
        </a:p>
      </dgm:t>
    </dgm:pt>
    <dgm:pt modelId="{49ABADCE-4AAA-4D02-BC69-D0BCE255532D}" type="sibTrans" cxnId="{A6151F73-6623-4908-A6DB-E96BFBF7A1AE}">
      <dgm:prSet/>
      <dgm:spPr/>
      <dgm:t>
        <a:bodyPr/>
        <a:lstStyle/>
        <a:p>
          <a:endParaRPr lang="de-DE">
            <a:latin typeface="Arial" panose="020B0604020202020204" pitchFamily="34" charset="0"/>
            <a:cs typeface="Arial" panose="020B0604020202020204" pitchFamily="34" charset="0"/>
          </a:endParaRPr>
        </a:p>
      </dgm:t>
    </dgm:pt>
    <dgm:pt modelId="{318D5836-E54E-4910-9445-6AD66D776E33}">
      <dgm:prSet phldrT="[Text]"/>
      <dgm:spPr/>
      <dgm:t>
        <a:bodyPr/>
        <a:lstStyle/>
        <a:p>
          <a:r>
            <a:rPr lang="en-GB" noProof="0" dirty="0">
              <a:latin typeface="Arial" panose="020B0604020202020204" pitchFamily="34" charset="0"/>
              <a:cs typeface="Arial" panose="020B0604020202020204" pitchFamily="34" charset="0"/>
            </a:rPr>
            <a:t>Kenya</a:t>
          </a:r>
        </a:p>
      </dgm:t>
    </dgm:pt>
    <dgm:pt modelId="{0B1DE6AB-26EC-4ECC-A9B7-8229616D28B3}" type="parTrans" cxnId="{977CC0E3-7D8F-4395-BCAF-BA75D911BCF0}">
      <dgm:prSet/>
      <dgm:spPr/>
      <dgm:t>
        <a:bodyPr/>
        <a:lstStyle/>
        <a:p>
          <a:endParaRPr lang="de-DE">
            <a:latin typeface="Arial" panose="020B0604020202020204" pitchFamily="34" charset="0"/>
            <a:cs typeface="Arial" panose="020B0604020202020204" pitchFamily="34" charset="0"/>
          </a:endParaRPr>
        </a:p>
      </dgm:t>
    </dgm:pt>
    <dgm:pt modelId="{FF449B82-C248-4B94-8147-93F61A73DB9B}" type="sibTrans" cxnId="{977CC0E3-7D8F-4395-BCAF-BA75D911BCF0}">
      <dgm:prSet/>
      <dgm:spPr/>
      <dgm:t>
        <a:bodyPr/>
        <a:lstStyle/>
        <a:p>
          <a:endParaRPr lang="de-DE">
            <a:latin typeface="Arial" panose="020B0604020202020204" pitchFamily="34" charset="0"/>
            <a:cs typeface="Arial" panose="020B0604020202020204" pitchFamily="34" charset="0"/>
          </a:endParaRPr>
        </a:p>
      </dgm:t>
    </dgm:pt>
    <dgm:pt modelId="{8426B3E6-FE34-4BD5-BD6B-A402CA07E699}">
      <dgm:prSet phldrT="[Text]" custT="1"/>
      <dgm:spPr/>
      <dgm:t>
        <a:bodyPr/>
        <a:lstStyle/>
        <a:p>
          <a:r>
            <a:rPr lang="de-DE" sz="2800" dirty="0">
              <a:latin typeface="Arial" panose="020B0604020202020204" pitchFamily="34" charset="0"/>
              <a:cs typeface="Arial" panose="020B0604020202020204" pitchFamily="34" charset="0"/>
            </a:rPr>
            <a:t>2026 and </a:t>
          </a:r>
          <a:r>
            <a:rPr lang="de-DE" sz="2800" dirty="0" err="1">
              <a:latin typeface="Arial" panose="020B0604020202020204" pitchFamily="34" charset="0"/>
              <a:cs typeface="Arial" panose="020B0604020202020204" pitchFamily="34" charset="0"/>
            </a:rPr>
            <a:t>beyond</a:t>
          </a:r>
          <a:endParaRPr lang="de-DE" sz="2800" dirty="0">
            <a:latin typeface="Arial" panose="020B0604020202020204" pitchFamily="34" charset="0"/>
            <a:cs typeface="Arial" panose="020B0604020202020204" pitchFamily="34" charset="0"/>
          </a:endParaRPr>
        </a:p>
      </dgm:t>
    </dgm:pt>
    <dgm:pt modelId="{CE65012C-C8C4-4B85-8475-29A9F3012821}" type="parTrans" cxnId="{5BEC8979-7150-4198-A995-7C23A21CEB50}">
      <dgm:prSet/>
      <dgm:spPr/>
      <dgm:t>
        <a:bodyPr/>
        <a:lstStyle/>
        <a:p>
          <a:endParaRPr lang="de-DE">
            <a:latin typeface="Arial" panose="020B0604020202020204" pitchFamily="34" charset="0"/>
            <a:cs typeface="Arial" panose="020B0604020202020204" pitchFamily="34" charset="0"/>
          </a:endParaRPr>
        </a:p>
      </dgm:t>
    </dgm:pt>
    <dgm:pt modelId="{D8C38127-6CBE-42D2-A047-605E821909B8}" type="sibTrans" cxnId="{5BEC8979-7150-4198-A995-7C23A21CEB50}">
      <dgm:prSet/>
      <dgm:spPr/>
      <dgm:t>
        <a:bodyPr/>
        <a:lstStyle/>
        <a:p>
          <a:endParaRPr lang="de-DE">
            <a:latin typeface="Arial" panose="020B0604020202020204" pitchFamily="34" charset="0"/>
            <a:cs typeface="Arial" panose="020B0604020202020204" pitchFamily="34" charset="0"/>
          </a:endParaRPr>
        </a:p>
      </dgm:t>
    </dgm:pt>
    <dgm:pt modelId="{4BE180FC-06D3-409B-AA2F-1173BA3DFC34}">
      <dgm:prSet phldrT="[Text]"/>
      <dgm:spPr/>
      <dgm:t>
        <a:bodyPr/>
        <a:lstStyle/>
        <a:p>
          <a:r>
            <a:rPr lang="en-GB" noProof="0" dirty="0">
              <a:latin typeface="Arial" panose="020B0604020202020204" pitchFamily="34" charset="0"/>
              <a:cs typeface="Arial" panose="020B0604020202020204" pitchFamily="34" charset="0"/>
            </a:rPr>
            <a:t>Brazil</a:t>
          </a:r>
        </a:p>
      </dgm:t>
    </dgm:pt>
    <dgm:pt modelId="{D3A85A8E-491F-416C-954C-A36C66C230E1}" type="parTrans" cxnId="{D653590A-597D-4569-AF78-45A11E93D93F}">
      <dgm:prSet/>
      <dgm:spPr/>
      <dgm:t>
        <a:bodyPr/>
        <a:lstStyle/>
        <a:p>
          <a:endParaRPr lang="de-DE">
            <a:latin typeface="Arial" panose="020B0604020202020204" pitchFamily="34" charset="0"/>
            <a:cs typeface="Arial" panose="020B0604020202020204" pitchFamily="34" charset="0"/>
          </a:endParaRPr>
        </a:p>
      </dgm:t>
    </dgm:pt>
    <dgm:pt modelId="{D2D7D8EF-D59E-4EB7-B552-DA0F4E03B92B}" type="sibTrans" cxnId="{D653590A-597D-4569-AF78-45A11E93D93F}">
      <dgm:prSet/>
      <dgm:spPr/>
      <dgm:t>
        <a:bodyPr/>
        <a:lstStyle/>
        <a:p>
          <a:endParaRPr lang="de-DE">
            <a:latin typeface="Arial" panose="020B0604020202020204" pitchFamily="34" charset="0"/>
            <a:cs typeface="Arial" panose="020B0604020202020204" pitchFamily="34" charset="0"/>
          </a:endParaRPr>
        </a:p>
      </dgm:t>
    </dgm:pt>
    <dgm:pt modelId="{689160F7-7B52-46B8-92A5-339A0418C2D8}">
      <dgm:prSet phldrT="[Text]" custT="1"/>
      <dgm:spPr/>
      <dgm:t>
        <a:bodyPr/>
        <a:lstStyle/>
        <a:p>
          <a:r>
            <a:rPr lang="en-GB" sz="2400" noProof="0" dirty="0">
              <a:latin typeface="Arial" panose="020B0604020202020204" pitchFamily="34" charset="0"/>
              <a:cs typeface="Arial" panose="020B0604020202020204" pitchFamily="34" charset="0"/>
            </a:rPr>
            <a:t>Morocco</a:t>
          </a:r>
        </a:p>
      </dgm:t>
    </dgm:pt>
    <dgm:pt modelId="{6EF08A10-9F3C-4C22-A2A4-0C93B88D8E3C}" type="parTrans" cxnId="{5ABC82CA-AC4B-4026-BF7A-3BFA4A3471D0}">
      <dgm:prSet/>
      <dgm:spPr/>
      <dgm:t>
        <a:bodyPr/>
        <a:lstStyle/>
        <a:p>
          <a:endParaRPr lang="de-DE">
            <a:latin typeface="Arial" panose="020B0604020202020204" pitchFamily="34" charset="0"/>
            <a:cs typeface="Arial" panose="020B0604020202020204" pitchFamily="34" charset="0"/>
          </a:endParaRPr>
        </a:p>
      </dgm:t>
    </dgm:pt>
    <dgm:pt modelId="{246C9156-BFA9-4AE0-A536-934D6BCA918F}" type="sibTrans" cxnId="{5ABC82CA-AC4B-4026-BF7A-3BFA4A3471D0}">
      <dgm:prSet/>
      <dgm:spPr/>
      <dgm:t>
        <a:bodyPr/>
        <a:lstStyle/>
        <a:p>
          <a:endParaRPr lang="de-DE">
            <a:latin typeface="Arial" panose="020B0604020202020204" pitchFamily="34" charset="0"/>
            <a:cs typeface="Arial" panose="020B0604020202020204" pitchFamily="34" charset="0"/>
          </a:endParaRPr>
        </a:p>
      </dgm:t>
    </dgm:pt>
    <dgm:pt modelId="{02C9B34E-09BA-4726-8726-A3133F2FE31A}">
      <dgm:prSet phldrT="[Text]"/>
      <dgm:spPr/>
      <dgm:t>
        <a:bodyPr/>
        <a:lstStyle/>
        <a:p>
          <a:r>
            <a:rPr lang="en-GB" noProof="0" dirty="0">
              <a:latin typeface="Arial" panose="020B0604020202020204" pitchFamily="34" charset="0"/>
              <a:cs typeface="Arial" panose="020B0604020202020204" pitchFamily="34" charset="0"/>
            </a:rPr>
            <a:t>Tanzania</a:t>
          </a:r>
        </a:p>
      </dgm:t>
    </dgm:pt>
    <dgm:pt modelId="{C4F7EF04-D44F-4122-A32D-EE6D06E1EDCF}" type="parTrans" cxnId="{456FEC09-35D7-4CCB-ABFE-B83C44512E23}">
      <dgm:prSet/>
      <dgm:spPr/>
      <dgm:t>
        <a:bodyPr/>
        <a:lstStyle/>
        <a:p>
          <a:endParaRPr lang="de-DE">
            <a:latin typeface="Arial" panose="020B0604020202020204" pitchFamily="34" charset="0"/>
            <a:cs typeface="Arial" panose="020B0604020202020204" pitchFamily="34" charset="0"/>
          </a:endParaRPr>
        </a:p>
      </dgm:t>
    </dgm:pt>
    <dgm:pt modelId="{8A3F7005-5157-4244-8037-07D6D4460D9F}" type="sibTrans" cxnId="{456FEC09-35D7-4CCB-ABFE-B83C44512E23}">
      <dgm:prSet/>
      <dgm:spPr/>
      <dgm:t>
        <a:bodyPr/>
        <a:lstStyle/>
        <a:p>
          <a:endParaRPr lang="de-DE">
            <a:latin typeface="Arial" panose="020B0604020202020204" pitchFamily="34" charset="0"/>
            <a:cs typeface="Arial" panose="020B0604020202020204" pitchFamily="34" charset="0"/>
          </a:endParaRPr>
        </a:p>
      </dgm:t>
    </dgm:pt>
    <dgm:pt modelId="{C93C2D48-31F1-4D06-8B3B-2D58D16C8887}">
      <dgm:prSet phldrT="[Text]"/>
      <dgm:spPr/>
      <dgm:t>
        <a:bodyPr/>
        <a:lstStyle/>
        <a:p>
          <a:r>
            <a:rPr lang="en-GB" noProof="0" dirty="0">
              <a:latin typeface="Arial" panose="020B0604020202020204" pitchFamily="34" charset="0"/>
              <a:cs typeface="Arial" panose="020B0604020202020204" pitchFamily="34" charset="0"/>
            </a:rPr>
            <a:t>Indonesia</a:t>
          </a:r>
        </a:p>
      </dgm:t>
    </dgm:pt>
    <dgm:pt modelId="{AF6B9A04-21E4-47CF-84D2-9FBBD0727EF5}" type="parTrans" cxnId="{93B81A0B-28D6-4D52-8219-E50F3269757C}">
      <dgm:prSet/>
      <dgm:spPr/>
      <dgm:t>
        <a:bodyPr/>
        <a:lstStyle/>
        <a:p>
          <a:endParaRPr lang="de-DE">
            <a:latin typeface="Arial" panose="020B0604020202020204" pitchFamily="34" charset="0"/>
            <a:cs typeface="Arial" panose="020B0604020202020204" pitchFamily="34" charset="0"/>
          </a:endParaRPr>
        </a:p>
      </dgm:t>
    </dgm:pt>
    <dgm:pt modelId="{141AD313-96CA-42BD-93B2-CFD79B9AB908}" type="sibTrans" cxnId="{93B81A0B-28D6-4D52-8219-E50F3269757C}">
      <dgm:prSet/>
      <dgm:spPr/>
      <dgm:t>
        <a:bodyPr/>
        <a:lstStyle/>
        <a:p>
          <a:endParaRPr lang="de-DE">
            <a:latin typeface="Arial" panose="020B0604020202020204" pitchFamily="34" charset="0"/>
            <a:cs typeface="Arial" panose="020B0604020202020204" pitchFamily="34" charset="0"/>
          </a:endParaRPr>
        </a:p>
      </dgm:t>
    </dgm:pt>
    <dgm:pt modelId="{3FC3394C-52EF-45F8-9484-5832F8512C38}">
      <dgm:prSet phldrT="[Text]"/>
      <dgm:spPr/>
      <dgm:t>
        <a:bodyPr/>
        <a:lstStyle/>
        <a:p>
          <a:r>
            <a:rPr lang="en-GB" noProof="0" dirty="0">
              <a:latin typeface="Arial" panose="020B0604020202020204" pitchFamily="34" charset="0"/>
              <a:cs typeface="Arial" panose="020B0604020202020204" pitchFamily="34" charset="0"/>
            </a:rPr>
            <a:t>Fiji</a:t>
          </a:r>
        </a:p>
      </dgm:t>
    </dgm:pt>
    <dgm:pt modelId="{8FF96FAC-D4B9-4E59-BD15-D4F7A9CB0BC2}" type="parTrans" cxnId="{2C9765E5-D88C-401B-9769-D62A493FA0B7}">
      <dgm:prSet/>
      <dgm:spPr/>
      <dgm:t>
        <a:bodyPr/>
        <a:lstStyle/>
        <a:p>
          <a:endParaRPr lang="de-DE">
            <a:latin typeface="Arial" panose="020B0604020202020204" pitchFamily="34" charset="0"/>
            <a:cs typeface="Arial" panose="020B0604020202020204" pitchFamily="34" charset="0"/>
          </a:endParaRPr>
        </a:p>
      </dgm:t>
    </dgm:pt>
    <dgm:pt modelId="{0DD2C2EE-09EC-4645-8B8C-9A8163B245F8}" type="sibTrans" cxnId="{2C9765E5-D88C-401B-9769-D62A493FA0B7}">
      <dgm:prSet/>
      <dgm:spPr/>
      <dgm:t>
        <a:bodyPr/>
        <a:lstStyle/>
        <a:p>
          <a:endParaRPr lang="de-DE">
            <a:latin typeface="Arial" panose="020B0604020202020204" pitchFamily="34" charset="0"/>
            <a:cs typeface="Arial" panose="020B0604020202020204" pitchFamily="34" charset="0"/>
          </a:endParaRPr>
        </a:p>
      </dgm:t>
    </dgm:pt>
    <dgm:pt modelId="{2B4498A1-BC13-4D86-B851-CEF3354AA458}">
      <dgm:prSet phldrT="[Text]"/>
      <dgm:spPr/>
      <dgm:t>
        <a:bodyPr/>
        <a:lstStyle/>
        <a:p>
          <a:r>
            <a:rPr lang="en-GB" noProof="0" dirty="0">
              <a:latin typeface="Arial" panose="020B0604020202020204" pitchFamily="34" charset="0"/>
              <a:cs typeface="Arial" panose="020B0604020202020204" pitchFamily="34" charset="0"/>
            </a:rPr>
            <a:t>British Caribbean Territories</a:t>
          </a:r>
        </a:p>
      </dgm:t>
    </dgm:pt>
    <dgm:pt modelId="{6F1CE119-D11F-4862-AE6F-4B1CD43A76FF}" type="parTrans" cxnId="{891753FC-54AB-4EBB-AA97-E2AB77CE006D}">
      <dgm:prSet/>
      <dgm:spPr/>
      <dgm:t>
        <a:bodyPr/>
        <a:lstStyle/>
        <a:p>
          <a:endParaRPr lang="de-DE">
            <a:latin typeface="Arial" panose="020B0604020202020204" pitchFamily="34" charset="0"/>
            <a:cs typeface="Arial" panose="020B0604020202020204" pitchFamily="34" charset="0"/>
          </a:endParaRPr>
        </a:p>
      </dgm:t>
    </dgm:pt>
    <dgm:pt modelId="{6D461B27-2201-416C-8D1B-BB764A531CF1}" type="sibTrans" cxnId="{891753FC-54AB-4EBB-AA97-E2AB77CE006D}">
      <dgm:prSet/>
      <dgm:spPr/>
      <dgm:t>
        <a:bodyPr/>
        <a:lstStyle/>
        <a:p>
          <a:endParaRPr lang="de-DE">
            <a:latin typeface="Arial" panose="020B0604020202020204" pitchFamily="34" charset="0"/>
            <a:cs typeface="Arial" panose="020B0604020202020204" pitchFamily="34" charset="0"/>
          </a:endParaRPr>
        </a:p>
      </dgm:t>
    </dgm:pt>
    <dgm:pt modelId="{E615C337-DCB5-4104-8377-2B30697BC5AC}">
      <dgm:prSet phldrT="[Text]"/>
      <dgm:spPr/>
      <dgm:t>
        <a:bodyPr/>
        <a:lstStyle/>
        <a:p>
          <a:r>
            <a:rPr lang="en-GB" noProof="0" dirty="0">
              <a:latin typeface="Arial" panose="020B0604020202020204" pitchFamily="34" charset="0"/>
              <a:cs typeface="Arial" panose="020B0604020202020204" pitchFamily="34" charset="0"/>
            </a:rPr>
            <a:t>Canada</a:t>
          </a:r>
        </a:p>
      </dgm:t>
    </dgm:pt>
    <dgm:pt modelId="{9E4ED2BC-864F-47C8-A71E-00BEAA05FD61}" type="parTrans" cxnId="{E0FD7F84-A7C9-4797-99AD-1DFD58685318}">
      <dgm:prSet/>
      <dgm:spPr/>
      <dgm:t>
        <a:bodyPr/>
        <a:lstStyle/>
        <a:p>
          <a:endParaRPr lang="de-DE">
            <a:latin typeface="Arial" panose="020B0604020202020204" pitchFamily="34" charset="0"/>
            <a:cs typeface="Arial" panose="020B0604020202020204" pitchFamily="34" charset="0"/>
          </a:endParaRPr>
        </a:p>
      </dgm:t>
    </dgm:pt>
    <dgm:pt modelId="{982AEB32-A0AB-4F90-8FF0-8D976799718A}" type="sibTrans" cxnId="{E0FD7F84-A7C9-4797-99AD-1DFD58685318}">
      <dgm:prSet/>
      <dgm:spPr/>
      <dgm:t>
        <a:bodyPr/>
        <a:lstStyle/>
        <a:p>
          <a:endParaRPr lang="de-DE">
            <a:latin typeface="Arial" panose="020B0604020202020204" pitchFamily="34" charset="0"/>
            <a:cs typeface="Arial" panose="020B0604020202020204" pitchFamily="34" charset="0"/>
          </a:endParaRPr>
        </a:p>
      </dgm:t>
    </dgm:pt>
    <dgm:pt modelId="{9D8E37B3-6251-4494-B5D7-34A10F2FE974}">
      <dgm:prSet phldrT="[Text]"/>
      <dgm:spPr/>
      <dgm:t>
        <a:bodyPr/>
        <a:lstStyle/>
        <a:p>
          <a:r>
            <a:rPr lang="en-GB" noProof="0" dirty="0">
              <a:latin typeface="Arial" panose="020B0604020202020204" pitchFamily="34" charset="0"/>
              <a:cs typeface="Arial" panose="020B0604020202020204" pitchFamily="34" charset="0"/>
            </a:rPr>
            <a:t>Costa Rica</a:t>
          </a:r>
        </a:p>
      </dgm:t>
    </dgm:pt>
    <dgm:pt modelId="{9E2FBDFE-08F4-42DF-A6DF-6B56F152FB93}" type="parTrans" cxnId="{D9A1C23C-2661-425D-A07D-7BAD0EA92C8E}">
      <dgm:prSet/>
      <dgm:spPr/>
      <dgm:t>
        <a:bodyPr/>
        <a:lstStyle/>
        <a:p>
          <a:endParaRPr lang="de-DE">
            <a:latin typeface="Arial" panose="020B0604020202020204" pitchFamily="34" charset="0"/>
            <a:cs typeface="Arial" panose="020B0604020202020204" pitchFamily="34" charset="0"/>
          </a:endParaRPr>
        </a:p>
      </dgm:t>
    </dgm:pt>
    <dgm:pt modelId="{F682E241-A618-4105-AB9F-01F811901033}" type="sibTrans" cxnId="{D9A1C23C-2661-425D-A07D-7BAD0EA92C8E}">
      <dgm:prSet/>
      <dgm:spPr/>
      <dgm:t>
        <a:bodyPr/>
        <a:lstStyle/>
        <a:p>
          <a:endParaRPr lang="de-DE">
            <a:latin typeface="Arial" panose="020B0604020202020204" pitchFamily="34" charset="0"/>
            <a:cs typeface="Arial" panose="020B0604020202020204" pitchFamily="34" charset="0"/>
          </a:endParaRPr>
        </a:p>
      </dgm:t>
    </dgm:pt>
    <dgm:pt modelId="{8D132619-8948-4301-ABCB-5F9508A95EB1}">
      <dgm:prSet phldrT="[Text]"/>
      <dgm:spPr/>
      <dgm:t>
        <a:bodyPr/>
        <a:lstStyle/>
        <a:p>
          <a:r>
            <a:rPr lang="en-GB" noProof="0" dirty="0">
              <a:latin typeface="Arial" panose="020B0604020202020204" pitchFamily="34" charset="0"/>
              <a:cs typeface="Arial" panose="020B0604020202020204" pitchFamily="34" charset="0"/>
            </a:rPr>
            <a:t>Trinidad and Tobago</a:t>
          </a:r>
        </a:p>
      </dgm:t>
    </dgm:pt>
    <dgm:pt modelId="{B6B3FAE0-D689-43CD-885D-971E8FFAC538}" type="parTrans" cxnId="{7532A5D1-D651-484C-977E-06B207070810}">
      <dgm:prSet/>
      <dgm:spPr/>
      <dgm:t>
        <a:bodyPr/>
        <a:lstStyle/>
        <a:p>
          <a:endParaRPr lang="de-DE">
            <a:latin typeface="Arial" panose="020B0604020202020204" pitchFamily="34" charset="0"/>
            <a:cs typeface="Arial" panose="020B0604020202020204" pitchFamily="34" charset="0"/>
          </a:endParaRPr>
        </a:p>
      </dgm:t>
    </dgm:pt>
    <dgm:pt modelId="{297F9269-890D-4813-8C09-D0FDC15DD476}" type="sibTrans" cxnId="{7532A5D1-D651-484C-977E-06B207070810}">
      <dgm:prSet/>
      <dgm:spPr/>
      <dgm:t>
        <a:bodyPr/>
        <a:lstStyle/>
        <a:p>
          <a:endParaRPr lang="de-DE">
            <a:latin typeface="Arial" panose="020B0604020202020204" pitchFamily="34" charset="0"/>
            <a:cs typeface="Arial" panose="020B0604020202020204" pitchFamily="34" charset="0"/>
          </a:endParaRPr>
        </a:p>
      </dgm:t>
    </dgm:pt>
    <dgm:pt modelId="{2653F44F-CD23-4F31-AA47-731095F991D3}">
      <dgm:prSet phldrT="[Text]"/>
      <dgm:spPr/>
      <dgm:t>
        <a:bodyPr/>
        <a:lstStyle/>
        <a:p>
          <a:r>
            <a:rPr lang="en-GB" noProof="0" dirty="0">
              <a:latin typeface="Arial" panose="020B0604020202020204" pitchFamily="34" charset="0"/>
              <a:cs typeface="Arial" panose="020B0604020202020204" pitchFamily="34" charset="0"/>
            </a:rPr>
            <a:t>USA</a:t>
          </a:r>
        </a:p>
      </dgm:t>
    </dgm:pt>
    <dgm:pt modelId="{DAC82100-0397-4CE6-9AAF-D340AA5D3F65}" type="parTrans" cxnId="{BF8D1BE9-ABA7-465D-8487-DDB3F918768F}">
      <dgm:prSet/>
      <dgm:spPr/>
      <dgm:t>
        <a:bodyPr/>
        <a:lstStyle/>
        <a:p>
          <a:endParaRPr lang="de-DE">
            <a:latin typeface="Arial" panose="020B0604020202020204" pitchFamily="34" charset="0"/>
            <a:cs typeface="Arial" panose="020B0604020202020204" pitchFamily="34" charset="0"/>
          </a:endParaRPr>
        </a:p>
      </dgm:t>
    </dgm:pt>
    <dgm:pt modelId="{8CE62F1D-8298-4214-BD8E-DFBC2B78A6D4}" type="sibTrans" cxnId="{BF8D1BE9-ABA7-465D-8487-DDB3F918768F}">
      <dgm:prSet/>
      <dgm:spPr/>
      <dgm:t>
        <a:bodyPr/>
        <a:lstStyle/>
        <a:p>
          <a:endParaRPr lang="de-DE">
            <a:latin typeface="Arial" panose="020B0604020202020204" pitchFamily="34" charset="0"/>
            <a:cs typeface="Arial" panose="020B0604020202020204" pitchFamily="34" charset="0"/>
          </a:endParaRPr>
        </a:p>
      </dgm:t>
    </dgm:pt>
    <dgm:pt modelId="{5802A9F2-566A-4E9C-B7B7-CA5FB94DDB00}">
      <dgm:prSet phldrT="[Text]"/>
      <dgm:spPr/>
      <dgm:t>
        <a:bodyPr/>
        <a:lstStyle/>
        <a:p>
          <a:r>
            <a:rPr lang="de-DE" dirty="0">
              <a:latin typeface="Arial" panose="020B0604020202020204" pitchFamily="34" charset="0"/>
              <a:cs typeface="Arial" panose="020B0604020202020204" pitchFamily="34" charset="0"/>
            </a:rPr>
            <a:t>RA VI</a:t>
          </a:r>
        </a:p>
      </dgm:t>
    </dgm:pt>
    <dgm:pt modelId="{FA97146A-89FB-4C03-A60B-88833B159EA4}" type="parTrans" cxnId="{EC868995-8BF2-4F60-B39E-8C5D9A74CBE1}">
      <dgm:prSet/>
      <dgm:spPr/>
      <dgm:t>
        <a:bodyPr/>
        <a:lstStyle/>
        <a:p>
          <a:endParaRPr lang="de-DE">
            <a:latin typeface="Arial" panose="020B0604020202020204" pitchFamily="34" charset="0"/>
            <a:cs typeface="Arial" panose="020B0604020202020204" pitchFamily="34" charset="0"/>
          </a:endParaRPr>
        </a:p>
      </dgm:t>
    </dgm:pt>
    <dgm:pt modelId="{82B3D807-94E3-4EEE-BA83-31C800651CB7}" type="sibTrans" cxnId="{EC868995-8BF2-4F60-B39E-8C5D9A74CBE1}">
      <dgm:prSet/>
      <dgm:spPr/>
      <dgm:t>
        <a:bodyPr/>
        <a:lstStyle/>
        <a:p>
          <a:endParaRPr lang="de-DE">
            <a:latin typeface="Arial" panose="020B0604020202020204" pitchFamily="34" charset="0"/>
            <a:cs typeface="Arial" panose="020B0604020202020204" pitchFamily="34" charset="0"/>
          </a:endParaRPr>
        </a:p>
      </dgm:t>
    </dgm:pt>
    <dgm:pt modelId="{1D04D737-F86E-4C07-B773-819E67FEAF6D}">
      <dgm:prSet phldrT="[Text]"/>
      <dgm:spPr/>
      <dgm:t>
        <a:bodyPr/>
        <a:lstStyle/>
        <a:p>
          <a:r>
            <a:rPr lang="de-DE" dirty="0">
              <a:latin typeface="Arial" panose="020B0604020202020204" pitchFamily="34" charset="0"/>
              <a:cs typeface="Arial" panose="020B0604020202020204" pitchFamily="34" charset="0"/>
            </a:rPr>
            <a:t>RA I</a:t>
          </a:r>
        </a:p>
      </dgm:t>
    </dgm:pt>
    <dgm:pt modelId="{932F6FAD-8B98-41B7-B415-3F9D7C10A4E7}" type="parTrans" cxnId="{E046F94B-77EC-4E4A-91D2-A05C6148E7DA}">
      <dgm:prSet/>
      <dgm:spPr/>
      <dgm:t>
        <a:bodyPr/>
        <a:lstStyle/>
        <a:p>
          <a:endParaRPr lang="de-DE">
            <a:latin typeface="Arial" panose="020B0604020202020204" pitchFamily="34" charset="0"/>
            <a:cs typeface="Arial" panose="020B0604020202020204" pitchFamily="34" charset="0"/>
          </a:endParaRPr>
        </a:p>
      </dgm:t>
    </dgm:pt>
    <dgm:pt modelId="{92D1609F-CEB1-4AE5-AD24-7D07CC7FD3F1}" type="sibTrans" cxnId="{E046F94B-77EC-4E4A-91D2-A05C6148E7DA}">
      <dgm:prSet/>
      <dgm:spPr/>
      <dgm:t>
        <a:bodyPr/>
        <a:lstStyle/>
        <a:p>
          <a:endParaRPr lang="de-DE">
            <a:latin typeface="Arial" panose="020B0604020202020204" pitchFamily="34" charset="0"/>
            <a:cs typeface="Arial" panose="020B0604020202020204" pitchFamily="34" charset="0"/>
          </a:endParaRPr>
        </a:p>
      </dgm:t>
    </dgm:pt>
    <dgm:pt modelId="{80A98C2D-61B7-4134-813E-6FBADD5B0B19}" type="pres">
      <dgm:prSet presAssocID="{2C7F7C3B-D6D4-49E7-9C76-02501BB7C5C2}" presName="linearFlow" presStyleCnt="0">
        <dgm:presLayoutVars>
          <dgm:dir/>
          <dgm:animLvl val="lvl"/>
          <dgm:resizeHandles val="exact"/>
        </dgm:presLayoutVars>
      </dgm:prSet>
      <dgm:spPr/>
    </dgm:pt>
    <dgm:pt modelId="{BE3BC7AF-4339-479B-8528-3C2E0F9AC892}" type="pres">
      <dgm:prSet presAssocID="{673208EB-A2C9-4279-AB89-7B8DF197FF6C}" presName="composite" presStyleCnt="0"/>
      <dgm:spPr/>
    </dgm:pt>
    <dgm:pt modelId="{A7C61DB7-B4FA-4854-91F7-A219D83CED07}" type="pres">
      <dgm:prSet presAssocID="{673208EB-A2C9-4279-AB89-7B8DF197FF6C}" presName="parTx" presStyleLbl="node1" presStyleIdx="0" presStyleCnt="3">
        <dgm:presLayoutVars>
          <dgm:chMax val="0"/>
          <dgm:chPref val="0"/>
          <dgm:bulletEnabled val="1"/>
        </dgm:presLayoutVars>
      </dgm:prSet>
      <dgm:spPr/>
    </dgm:pt>
    <dgm:pt modelId="{7595D831-03FC-46B9-A396-D1450EB812AE}" type="pres">
      <dgm:prSet presAssocID="{673208EB-A2C9-4279-AB89-7B8DF197FF6C}" presName="parSh" presStyleLbl="node1" presStyleIdx="0" presStyleCnt="3" custScaleY="200080"/>
      <dgm:spPr/>
    </dgm:pt>
    <dgm:pt modelId="{C5FB36A5-1489-40D3-BC68-BD26AC85A59F}" type="pres">
      <dgm:prSet presAssocID="{673208EB-A2C9-4279-AB89-7B8DF197FF6C}" presName="desTx" presStyleLbl="fgAcc1" presStyleIdx="0" presStyleCnt="3">
        <dgm:presLayoutVars>
          <dgm:bulletEnabled val="1"/>
        </dgm:presLayoutVars>
      </dgm:prSet>
      <dgm:spPr/>
    </dgm:pt>
    <dgm:pt modelId="{C22111CB-11CC-43A1-A87D-AAF53E5BBDE9}" type="pres">
      <dgm:prSet presAssocID="{3ACEA6F7-1A77-4708-9BDB-656DE08C3C28}" presName="sibTrans" presStyleLbl="sibTrans2D1" presStyleIdx="0" presStyleCnt="2"/>
      <dgm:spPr/>
    </dgm:pt>
    <dgm:pt modelId="{BCB02473-6CB2-42B5-BD92-4C382F1F429B}" type="pres">
      <dgm:prSet presAssocID="{3ACEA6F7-1A77-4708-9BDB-656DE08C3C28}" presName="connTx" presStyleLbl="sibTrans2D1" presStyleIdx="0" presStyleCnt="2"/>
      <dgm:spPr/>
    </dgm:pt>
    <dgm:pt modelId="{7A54565A-8098-41BA-B383-E5E460A4D0FB}" type="pres">
      <dgm:prSet presAssocID="{5B81BF3B-2D26-4F23-AF96-3A6B7FCFBFEB}" presName="composite" presStyleCnt="0"/>
      <dgm:spPr/>
    </dgm:pt>
    <dgm:pt modelId="{D40C0668-8E40-412A-AD50-8B19CDD44BA2}" type="pres">
      <dgm:prSet presAssocID="{5B81BF3B-2D26-4F23-AF96-3A6B7FCFBFEB}" presName="parTx" presStyleLbl="node1" presStyleIdx="0" presStyleCnt="3">
        <dgm:presLayoutVars>
          <dgm:chMax val="0"/>
          <dgm:chPref val="0"/>
          <dgm:bulletEnabled val="1"/>
        </dgm:presLayoutVars>
      </dgm:prSet>
      <dgm:spPr/>
    </dgm:pt>
    <dgm:pt modelId="{E6C1FC8F-6FB9-4DAE-8E94-0D6504E1AA4E}" type="pres">
      <dgm:prSet presAssocID="{5B81BF3B-2D26-4F23-AF96-3A6B7FCFBFEB}" presName="parSh" presStyleLbl="node1" presStyleIdx="1" presStyleCnt="3" custScaleY="192728"/>
      <dgm:spPr/>
    </dgm:pt>
    <dgm:pt modelId="{D02D9534-19C2-4B6C-8A04-58E060C92670}" type="pres">
      <dgm:prSet presAssocID="{5B81BF3B-2D26-4F23-AF96-3A6B7FCFBFEB}" presName="desTx" presStyleLbl="fgAcc1" presStyleIdx="1" presStyleCnt="3">
        <dgm:presLayoutVars>
          <dgm:bulletEnabled val="1"/>
        </dgm:presLayoutVars>
      </dgm:prSet>
      <dgm:spPr/>
    </dgm:pt>
    <dgm:pt modelId="{8E709D4E-B889-4ACE-ACD2-3323486F382E}" type="pres">
      <dgm:prSet presAssocID="{49ABADCE-4AAA-4D02-BC69-D0BCE255532D}" presName="sibTrans" presStyleLbl="sibTrans2D1" presStyleIdx="1" presStyleCnt="2"/>
      <dgm:spPr/>
    </dgm:pt>
    <dgm:pt modelId="{F551F0F3-3F92-4D00-89BA-A489E1619882}" type="pres">
      <dgm:prSet presAssocID="{49ABADCE-4AAA-4D02-BC69-D0BCE255532D}" presName="connTx" presStyleLbl="sibTrans2D1" presStyleIdx="1" presStyleCnt="2"/>
      <dgm:spPr/>
    </dgm:pt>
    <dgm:pt modelId="{F9E5CF82-E1F6-4EBC-BAD8-2ED1226B0E1E}" type="pres">
      <dgm:prSet presAssocID="{8426B3E6-FE34-4BD5-BD6B-A402CA07E699}" presName="composite" presStyleCnt="0"/>
      <dgm:spPr/>
    </dgm:pt>
    <dgm:pt modelId="{B88706F9-802D-43E3-80C3-7A89D2581383}" type="pres">
      <dgm:prSet presAssocID="{8426B3E6-FE34-4BD5-BD6B-A402CA07E699}" presName="parTx" presStyleLbl="node1" presStyleIdx="1" presStyleCnt="3">
        <dgm:presLayoutVars>
          <dgm:chMax val="0"/>
          <dgm:chPref val="0"/>
          <dgm:bulletEnabled val="1"/>
        </dgm:presLayoutVars>
      </dgm:prSet>
      <dgm:spPr/>
    </dgm:pt>
    <dgm:pt modelId="{8561FFD0-1CE4-4D26-87A8-7ED9B34976C1}" type="pres">
      <dgm:prSet presAssocID="{8426B3E6-FE34-4BD5-BD6B-A402CA07E699}" presName="parSh" presStyleLbl="node1" presStyleIdx="2" presStyleCnt="3" custScaleY="194682"/>
      <dgm:spPr/>
    </dgm:pt>
    <dgm:pt modelId="{5FC8EC7A-16C2-4A74-B3F9-14D28F0519EB}" type="pres">
      <dgm:prSet presAssocID="{8426B3E6-FE34-4BD5-BD6B-A402CA07E699}" presName="desTx" presStyleLbl="fgAcc1" presStyleIdx="2" presStyleCnt="3">
        <dgm:presLayoutVars>
          <dgm:bulletEnabled val="1"/>
        </dgm:presLayoutVars>
      </dgm:prSet>
      <dgm:spPr/>
    </dgm:pt>
  </dgm:ptLst>
  <dgm:cxnLst>
    <dgm:cxn modelId="{492E0E05-7CC3-4F13-85EC-037C19CC1075}" type="presOf" srcId="{1D04D737-F86E-4C07-B773-819E67FEAF6D}" destId="{5FC8EC7A-16C2-4A74-B3F9-14D28F0519EB}" srcOrd="0" destOrd="7" presId="urn:microsoft.com/office/officeart/2005/8/layout/process3"/>
    <dgm:cxn modelId="{456FEC09-35D7-4CCB-ABFE-B83C44512E23}" srcId="{5B81BF3B-2D26-4F23-AF96-3A6B7FCFBFEB}" destId="{02C9B34E-09BA-4726-8726-A3133F2FE31A}" srcOrd="1" destOrd="0" parTransId="{C4F7EF04-D44F-4122-A32D-EE6D06E1EDCF}" sibTransId="{8A3F7005-5157-4244-8037-07D6D4460D9F}"/>
    <dgm:cxn modelId="{D653590A-597D-4569-AF78-45A11E93D93F}" srcId="{8426B3E6-FE34-4BD5-BD6B-A402CA07E699}" destId="{4BE180FC-06D3-409B-AA2F-1173BA3DFC34}" srcOrd="0" destOrd="0" parTransId="{D3A85A8E-491F-416C-954C-A36C66C230E1}" sibTransId="{D2D7D8EF-D59E-4EB7-B552-DA0F4E03B92B}"/>
    <dgm:cxn modelId="{93B81A0B-28D6-4D52-8219-E50F3269757C}" srcId="{5B81BF3B-2D26-4F23-AF96-3A6B7FCFBFEB}" destId="{C93C2D48-31F1-4D06-8B3B-2D58D16C8887}" srcOrd="2" destOrd="0" parTransId="{AF6B9A04-21E4-47CF-84D2-9FBBD0727EF5}" sibTransId="{141AD313-96CA-42BD-93B2-CFD79B9AB908}"/>
    <dgm:cxn modelId="{89499A0B-AC23-456E-ACB6-BB79B9A92470}" type="presOf" srcId="{8426B3E6-FE34-4BD5-BD6B-A402CA07E699}" destId="{8561FFD0-1CE4-4D26-87A8-7ED9B34976C1}" srcOrd="1" destOrd="0" presId="urn:microsoft.com/office/officeart/2005/8/layout/process3"/>
    <dgm:cxn modelId="{CF417923-5280-4156-9554-F57815772957}" type="presOf" srcId="{E615C337-DCB5-4104-8377-2B30697BC5AC}" destId="{5FC8EC7A-16C2-4A74-B3F9-14D28F0519EB}" srcOrd="0" destOrd="2" presId="urn:microsoft.com/office/officeart/2005/8/layout/process3"/>
    <dgm:cxn modelId="{42DAF129-1136-409B-AB35-EBF2148B5C84}" type="presOf" srcId="{9D8E37B3-6251-4494-B5D7-34A10F2FE974}" destId="{5FC8EC7A-16C2-4A74-B3F9-14D28F0519EB}" srcOrd="0" destOrd="3" presId="urn:microsoft.com/office/officeart/2005/8/layout/process3"/>
    <dgm:cxn modelId="{2DA34030-5D3B-43B4-9F68-ECE4BC1E734E}" type="presOf" srcId="{673208EB-A2C9-4279-AB89-7B8DF197FF6C}" destId="{A7C61DB7-B4FA-4854-91F7-A219D83CED07}" srcOrd="0" destOrd="0" presId="urn:microsoft.com/office/officeart/2005/8/layout/process3"/>
    <dgm:cxn modelId="{330E1932-A466-48E6-A9E7-5EA976D1C784}" type="presOf" srcId="{5802A9F2-566A-4E9C-B7B7-CA5FB94DDB00}" destId="{5FC8EC7A-16C2-4A74-B3F9-14D28F0519EB}" srcOrd="0" destOrd="6" presId="urn:microsoft.com/office/officeart/2005/8/layout/process3"/>
    <dgm:cxn modelId="{D9A1C23C-2661-425D-A07D-7BAD0EA92C8E}" srcId="{8426B3E6-FE34-4BD5-BD6B-A402CA07E699}" destId="{9D8E37B3-6251-4494-B5D7-34A10F2FE974}" srcOrd="3" destOrd="0" parTransId="{9E2FBDFE-08F4-42DF-A6DF-6B56F152FB93}" sibTransId="{F682E241-A618-4105-AB9F-01F811901033}"/>
    <dgm:cxn modelId="{D9797460-3503-491A-95A6-4CB426762AEC}" srcId="{673208EB-A2C9-4279-AB89-7B8DF197FF6C}" destId="{006BF0DD-EAB4-4465-83AC-89B9512F854C}" srcOrd="0" destOrd="0" parTransId="{405E0A98-8653-4BAA-817A-934C252ECD64}" sibTransId="{E280EEBC-2BB1-4F1E-8404-DC9F19B25EB9}"/>
    <dgm:cxn modelId="{B3FCA641-91FC-443F-93A5-D51EC8CDB2DB}" type="presOf" srcId="{5B81BF3B-2D26-4F23-AF96-3A6B7FCFBFEB}" destId="{D40C0668-8E40-412A-AD50-8B19CDD44BA2}" srcOrd="0" destOrd="0" presId="urn:microsoft.com/office/officeart/2005/8/layout/process3"/>
    <dgm:cxn modelId="{29781A42-641D-461A-B2EF-EE87DB6E4354}" type="presOf" srcId="{2B4498A1-BC13-4D86-B851-CEF3354AA458}" destId="{5FC8EC7A-16C2-4A74-B3F9-14D28F0519EB}" srcOrd="0" destOrd="1" presId="urn:microsoft.com/office/officeart/2005/8/layout/process3"/>
    <dgm:cxn modelId="{16029A62-9A17-4FA3-9197-A126927CDDDE}" type="presOf" srcId="{C93C2D48-31F1-4D06-8B3B-2D58D16C8887}" destId="{D02D9534-19C2-4B6C-8A04-58E060C92670}" srcOrd="0" destOrd="2" presId="urn:microsoft.com/office/officeart/2005/8/layout/process3"/>
    <dgm:cxn modelId="{8094C969-CEDA-42A6-A6D5-AAF60A241087}" type="presOf" srcId="{3ACEA6F7-1A77-4708-9BDB-656DE08C3C28}" destId="{BCB02473-6CB2-42B5-BD92-4C382F1F429B}" srcOrd="1" destOrd="0" presId="urn:microsoft.com/office/officeart/2005/8/layout/process3"/>
    <dgm:cxn modelId="{E046F94B-77EC-4E4A-91D2-A05C6148E7DA}" srcId="{8426B3E6-FE34-4BD5-BD6B-A402CA07E699}" destId="{1D04D737-F86E-4C07-B773-819E67FEAF6D}" srcOrd="7" destOrd="0" parTransId="{932F6FAD-8B98-41B7-B415-3F9D7C10A4E7}" sibTransId="{92D1609F-CEB1-4AE5-AD24-7D07CC7FD3F1}"/>
    <dgm:cxn modelId="{6EA35F4C-9840-4CEF-B1A9-113FE088509A}" type="presOf" srcId="{318D5836-E54E-4910-9445-6AD66D776E33}" destId="{D02D9534-19C2-4B6C-8A04-58E060C92670}" srcOrd="0" destOrd="0" presId="urn:microsoft.com/office/officeart/2005/8/layout/process3"/>
    <dgm:cxn modelId="{482BA550-A291-4153-A419-40E53DC079A2}" type="presOf" srcId="{4BE180FC-06D3-409B-AA2F-1173BA3DFC34}" destId="{5FC8EC7A-16C2-4A74-B3F9-14D28F0519EB}" srcOrd="0" destOrd="0" presId="urn:microsoft.com/office/officeart/2005/8/layout/process3"/>
    <dgm:cxn modelId="{A6151F73-6623-4908-A6DB-E96BFBF7A1AE}" srcId="{2C7F7C3B-D6D4-49E7-9C76-02501BB7C5C2}" destId="{5B81BF3B-2D26-4F23-AF96-3A6B7FCFBFEB}" srcOrd="1" destOrd="0" parTransId="{17249AFB-291F-40DB-B81F-B68DE3D5CE06}" sibTransId="{49ABADCE-4AAA-4D02-BC69-D0BCE255532D}"/>
    <dgm:cxn modelId="{5BEC8979-7150-4198-A995-7C23A21CEB50}" srcId="{2C7F7C3B-D6D4-49E7-9C76-02501BB7C5C2}" destId="{8426B3E6-FE34-4BD5-BD6B-A402CA07E699}" srcOrd="2" destOrd="0" parTransId="{CE65012C-C8C4-4B85-8475-29A9F3012821}" sibTransId="{D8C38127-6CBE-42D2-A047-605E821909B8}"/>
    <dgm:cxn modelId="{1880DB59-E84F-4717-8BEE-BB596D0863DD}" type="presOf" srcId="{3ACEA6F7-1A77-4708-9BDB-656DE08C3C28}" destId="{C22111CB-11CC-43A1-A87D-AAF53E5BBDE9}" srcOrd="0" destOrd="0" presId="urn:microsoft.com/office/officeart/2005/8/layout/process3"/>
    <dgm:cxn modelId="{E0FD7F84-A7C9-4797-99AD-1DFD58685318}" srcId="{8426B3E6-FE34-4BD5-BD6B-A402CA07E699}" destId="{E615C337-DCB5-4104-8377-2B30697BC5AC}" srcOrd="2" destOrd="0" parTransId="{9E4ED2BC-864F-47C8-A71E-00BEAA05FD61}" sibTransId="{982AEB32-A0AB-4F90-8FF0-8D976799718A}"/>
    <dgm:cxn modelId="{E05E4C87-2C7E-45D9-B9C8-D6FC6028CD3A}" type="presOf" srcId="{49ABADCE-4AAA-4D02-BC69-D0BCE255532D}" destId="{F551F0F3-3F92-4D00-89BA-A489E1619882}" srcOrd="1" destOrd="0" presId="urn:microsoft.com/office/officeart/2005/8/layout/process3"/>
    <dgm:cxn modelId="{5923C894-66EB-4525-9CBE-D52954746C7B}" type="presOf" srcId="{8D132619-8948-4301-ABCB-5F9508A95EB1}" destId="{5FC8EC7A-16C2-4A74-B3F9-14D28F0519EB}" srcOrd="0" destOrd="4" presId="urn:microsoft.com/office/officeart/2005/8/layout/process3"/>
    <dgm:cxn modelId="{EC868995-8BF2-4F60-B39E-8C5D9A74CBE1}" srcId="{8426B3E6-FE34-4BD5-BD6B-A402CA07E699}" destId="{5802A9F2-566A-4E9C-B7B7-CA5FB94DDB00}" srcOrd="6" destOrd="0" parTransId="{FA97146A-89FB-4C03-A60B-88833B159EA4}" sibTransId="{82B3D807-94E3-4EEE-BA83-31C800651CB7}"/>
    <dgm:cxn modelId="{B624F5AF-0059-4463-A289-6166D2CB2649}" type="presOf" srcId="{5B81BF3B-2D26-4F23-AF96-3A6B7FCFBFEB}" destId="{E6C1FC8F-6FB9-4DAE-8E94-0D6504E1AA4E}" srcOrd="1" destOrd="0" presId="urn:microsoft.com/office/officeart/2005/8/layout/process3"/>
    <dgm:cxn modelId="{8252E2B9-87E8-4BAD-9F2C-915130D37E4D}" type="presOf" srcId="{2653F44F-CD23-4F31-AA47-731095F991D3}" destId="{5FC8EC7A-16C2-4A74-B3F9-14D28F0519EB}" srcOrd="0" destOrd="5" presId="urn:microsoft.com/office/officeart/2005/8/layout/process3"/>
    <dgm:cxn modelId="{209BB4BC-C4E7-4CD2-A058-011C4674A7C0}" type="presOf" srcId="{3FC3394C-52EF-45F8-9484-5832F8512C38}" destId="{D02D9534-19C2-4B6C-8A04-58E060C92670}" srcOrd="0" destOrd="3" presId="urn:microsoft.com/office/officeart/2005/8/layout/process3"/>
    <dgm:cxn modelId="{6BD56FC4-3FF1-42BF-9751-4C4A1A110176}" srcId="{2C7F7C3B-D6D4-49E7-9C76-02501BB7C5C2}" destId="{673208EB-A2C9-4279-AB89-7B8DF197FF6C}" srcOrd="0" destOrd="0" parTransId="{E65A9443-5820-4A0A-B55D-BB05F44D81B7}" sibTransId="{3ACEA6F7-1A77-4708-9BDB-656DE08C3C28}"/>
    <dgm:cxn modelId="{5ABC82CA-AC4B-4026-BF7A-3BFA4A3471D0}" srcId="{673208EB-A2C9-4279-AB89-7B8DF197FF6C}" destId="{689160F7-7B52-46B8-92A5-339A0418C2D8}" srcOrd="1" destOrd="0" parTransId="{6EF08A10-9F3C-4C22-A2A4-0C93B88D8E3C}" sibTransId="{246C9156-BFA9-4AE0-A536-934D6BCA918F}"/>
    <dgm:cxn modelId="{753108CF-DF7B-4BDD-A60B-627681C31565}" type="presOf" srcId="{689160F7-7B52-46B8-92A5-339A0418C2D8}" destId="{C5FB36A5-1489-40D3-BC68-BD26AC85A59F}" srcOrd="0" destOrd="1" presId="urn:microsoft.com/office/officeart/2005/8/layout/process3"/>
    <dgm:cxn modelId="{9EC421CF-8BC6-49A4-A197-32D666B51F70}" type="presOf" srcId="{8426B3E6-FE34-4BD5-BD6B-A402CA07E699}" destId="{B88706F9-802D-43E3-80C3-7A89D2581383}" srcOrd="0" destOrd="0" presId="urn:microsoft.com/office/officeart/2005/8/layout/process3"/>
    <dgm:cxn modelId="{7532A5D1-D651-484C-977E-06B207070810}" srcId="{8426B3E6-FE34-4BD5-BD6B-A402CA07E699}" destId="{8D132619-8948-4301-ABCB-5F9508A95EB1}" srcOrd="4" destOrd="0" parTransId="{B6B3FAE0-D689-43CD-885D-971E8FFAC538}" sibTransId="{297F9269-890D-4813-8C09-D0FDC15DD476}"/>
    <dgm:cxn modelId="{83FD34E1-F0E5-4527-B2DA-1202C062F739}" type="presOf" srcId="{673208EB-A2C9-4279-AB89-7B8DF197FF6C}" destId="{7595D831-03FC-46B9-A396-D1450EB812AE}" srcOrd="1" destOrd="0" presId="urn:microsoft.com/office/officeart/2005/8/layout/process3"/>
    <dgm:cxn modelId="{B8BF66E2-CC1E-4012-B100-44037E0F1FEA}" type="presOf" srcId="{006BF0DD-EAB4-4465-83AC-89B9512F854C}" destId="{C5FB36A5-1489-40D3-BC68-BD26AC85A59F}" srcOrd="0" destOrd="0" presId="urn:microsoft.com/office/officeart/2005/8/layout/process3"/>
    <dgm:cxn modelId="{DE80D7E2-197E-452C-B774-5B95A4656DBD}" type="presOf" srcId="{02C9B34E-09BA-4726-8726-A3133F2FE31A}" destId="{D02D9534-19C2-4B6C-8A04-58E060C92670}" srcOrd="0" destOrd="1" presId="urn:microsoft.com/office/officeart/2005/8/layout/process3"/>
    <dgm:cxn modelId="{977CC0E3-7D8F-4395-BCAF-BA75D911BCF0}" srcId="{5B81BF3B-2D26-4F23-AF96-3A6B7FCFBFEB}" destId="{318D5836-E54E-4910-9445-6AD66D776E33}" srcOrd="0" destOrd="0" parTransId="{0B1DE6AB-26EC-4ECC-A9B7-8229616D28B3}" sibTransId="{FF449B82-C248-4B94-8147-93F61A73DB9B}"/>
    <dgm:cxn modelId="{65E7F3E3-B1E3-4349-861D-B1837EB053D1}" type="presOf" srcId="{2C7F7C3B-D6D4-49E7-9C76-02501BB7C5C2}" destId="{80A98C2D-61B7-4134-813E-6FBADD5B0B19}" srcOrd="0" destOrd="0" presId="urn:microsoft.com/office/officeart/2005/8/layout/process3"/>
    <dgm:cxn modelId="{0D6279E4-C9AE-465D-8782-202AD4AC0632}" type="presOf" srcId="{49ABADCE-4AAA-4D02-BC69-D0BCE255532D}" destId="{8E709D4E-B889-4ACE-ACD2-3323486F382E}" srcOrd="0" destOrd="0" presId="urn:microsoft.com/office/officeart/2005/8/layout/process3"/>
    <dgm:cxn modelId="{2C9765E5-D88C-401B-9769-D62A493FA0B7}" srcId="{5B81BF3B-2D26-4F23-AF96-3A6B7FCFBFEB}" destId="{3FC3394C-52EF-45F8-9484-5832F8512C38}" srcOrd="3" destOrd="0" parTransId="{8FF96FAC-D4B9-4E59-BD15-D4F7A9CB0BC2}" sibTransId="{0DD2C2EE-09EC-4645-8B8C-9A8163B245F8}"/>
    <dgm:cxn modelId="{BF8D1BE9-ABA7-465D-8487-DDB3F918768F}" srcId="{8426B3E6-FE34-4BD5-BD6B-A402CA07E699}" destId="{2653F44F-CD23-4F31-AA47-731095F991D3}" srcOrd="5" destOrd="0" parTransId="{DAC82100-0397-4CE6-9AAF-D340AA5D3F65}" sibTransId="{8CE62F1D-8298-4214-BD8E-DFBC2B78A6D4}"/>
    <dgm:cxn modelId="{891753FC-54AB-4EBB-AA97-E2AB77CE006D}" srcId="{8426B3E6-FE34-4BD5-BD6B-A402CA07E699}" destId="{2B4498A1-BC13-4D86-B851-CEF3354AA458}" srcOrd="1" destOrd="0" parTransId="{6F1CE119-D11F-4862-AE6F-4B1CD43A76FF}" sibTransId="{6D461B27-2201-416C-8D1B-BB764A531CF1}"/>
    <dgm:cxn modelId="{6AB9762B-8C8D-49A7-9AB3-09891913D1C9}" type="presParOf" srcId="{80A98C2D-61B7-4134-813E-6FBADD5B0B19}" destId="{BE3BC7AF-4339-479B-8528-3C2E0F9AC892}" srcOrd="0" destOrd="0" presId="urn:microsoft.com/office/officeart/2005/8/layout/process3"/>
    <dgm:cxn modelId="{F01C583B-1F25-4E7B-AB66-FA021F27428B}" type="presParOf" srcId="{BE3BC7AF-4339-479B-8528-3C2E0F9AC892}" destId="{A7C61DB7-B4FA-4854-91F7-A219D83CED07}" srcOrd="0" destOrd="0" presId="urn:microsoft.com/office/officeart/2005/8/layout/process3"/>
    <dgm:cxn modelId="{C0D83C0C-D7F8-4E96-8E28-2E4FB6F958B5}" type="presParOf" srcId="{BE3BC7AF-4339-479B-8528-3C2E0F9AC892}" destId="{7595D831-03FC-46B9-A396-D1450EB812AE}" srcOrd="1" destOrd="0" presId="urn:microsoft.com/office/officeart/2005/8/layout/process3"/>
    <dgm:cxn modelId="{70C67E24-A766-4801-8708-5D5489942978}" type="presParOf" srcId="{BE3BC7AF-4339-479B-8528-3C2E0F9AC892}" destId="{C5FB36A5-1489-40D3-BC68-BD26AC85A59F}" srcOrd="2" destOrd="0" presId="urn:microsoft.com/office/officeart/2005/8/layout/process3"/>
    <dgm:cxn modelId="{85D0655D-621A-499D-BD15-5D81F10004B7}" type="presParOf" srcId="{80A98C2D-61B7-4134-813E-6FBADD5B0B19}" destId="{C22111CB-11CC-43A1-A87D-AAF53E5BBDE9}" srcOrd="1" destOrd="0" presId="urn:microsoft.com/office/officeart/2005/8/layout/process3"/>
    <dgm:cxn modelId="{1A91A65A-9117-4F29-A391-3713F4491739}" type="presParOf" srcId="{C22111CB-11CC-43A1-A87D-AAF53E5BBDE9}" destId="{BCB02473-6CB2-42B5-BD92-4C382F1F429B}" srcOrd="0" destOrd="0" presId="urn:microsoft.com/office/officeart/2005/8/layout/process3"/>
    <dgm:cxn modelId="{2D23C6D9-DE07-447A-B571-F111B46B64AA}" type="presParOf" srcId="{80A98C2D-61B7-4134-813E-6FBADD5B0B19}" destId="{7A54565A-8098-41BA-B383-E5E460A4D0FB}" srcOrd="2" destOrd="0" presId="urn:microsoft.com/office/officeart/2005/8/layout/process3"/>
    <dgm:cxn modelId="{A3141E58-ADD3-47B2-95F1-777D79ECE020}" type="presParOf" srcId="{7A54565A-8098-41BA-B383-E5E460A4D0FB}" destId="{D40C0668-8E40-412A-AD50-8B19CDD44BA2}" srcOrd="0" destOrd="0" presId="urn:microsoft.com/office/officeart/2005/8/layout/process3"/>
    <dgm:cxn modelId="{69D43471-5D45-4D65-9531-75D701F250A0}" type="presParOf" srcId="{7A54565A-8098-41BA-B383-E5E460A4D0FB}" destId="{E6C1FC8F-6FB9-4DAE-8E94-0D6504E1AA4E}" srcOrd="1" destOrd="0" presId="urn:microsoft.com/office/officeart/2005/8/layout/process3"/>
    <dgm:cxn modelId="{EB00426B-78A4-4191-8B0E-A33C67729536}" type="presParOf" srcId="{7A54565A-8098-41BA-B383-E5E460A4D0FB}" destId="{D02D9534-19C2-4B6C-8A04-58E060C92670}" srcOrd="2" destOrd="0" presId="urn:microsoft.com/office/officeart/2005/8/layout/process3"/>
    <dgm:cxn modelId="{34A89A82-8ECB-45BB-8D62-442323419A45}" type="presParOf" srcId="{80A98C2D-61B7-4134-813E-6FBADD5B0B19}" destId="{8E709D4E-B889-4ACE-ACD2-3323486F382E}" srcOrd="3" destOrd="0" presId="urn:microsoft.com/office/officeart/2005/8/layout/process3"/>
    <dgm:cxn modelId="{4710F29A-22AD-41D6-94C2-FDBA15C59F98}" type="presParOf" srcId="{8E709D4E-B889-4ACE-ACD2-3323486F382E}" destId="{F551F0F3-3F92-4D00-89BA-A489E1619882}" srcOrd="0" destOrd="0" presId="urn:microsoft.com/office/officeart/2005/8/layout/process3"/>
    <dgm:cxn modelId="{8534A9BB-6838-411C-BBC2-BC9E33A72398}" type="presParOf" srcId="{80A98C2D-61B7-4134-813E-6FBADD5B0B19}" destId="{F9E5CF82-E1F6-4EBC-BAD8-2ED1226B0E1E}" srcOrd="4" destOrd="0" presId="urn:microsoft.com/office/officeart/2005/8/layout/process3"/>
    <dgm:cxn modelId="{86C8FFF1-1E64-413B-8069-070B759B4E0F}" type="presParOf" srcId="{F9E5CF82-E1F6-4EBC-BAD8-2ED1226B0E1E}" destId="{B88706F9-802D-43E3-80C3-7A89D2581383}" srcOrd="0" destOrd="0" presId="urn:microsoft.com/office/officeart/2005/8/layout/process3"/>
    <dgm:cxn modelId="{6383607D-827A-42E2-9EC4-E81C15ADC97C}" type="presParOf" srcId="{F9E5CF82-E1F6-4EBC-BAD8-2ED1226B0E1E}" destId="{8561FFD0-1CE4-4D26-87A8-7ED9B34976C1}" srcOrd="1" destOrd="0" presId="urn:microsoft.com/office/officeart/2005/8/layout/process3"/>
    <dgm:cxn modelId="{3D4042F9-8026-420A-8F00-F872D748BA8E}" type="presParOf" srcId="{F9E5CF82-E1F6-4EBC-BAD8-2ED1226B0E1E}" destId="{5FC8EC7A-16C2-4A74-B3F9-14D28F0519E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5D831-03FC-46B9-A396-D1450EB812AE}">
      <dsp:nvSpPr>
        <dsp:cNvPr id="0" name=""/>
        <dsp:cNvSpPr/>
      </dsp:nvSpPr>
      <dsp:spPr>
        <a:xfrm>
          <a:off x="5457" y="138142"/>
          <a:ext cx="2481417" cy="16422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2024</a:t>
          </a:r>
        </a:p>
      </dsp:txBody>
      <dsp:txXfrm>
        <a:off x="5457" y="138142"/>
        <a:ext cx="2481417" cy="1094837"/>
      </dsp:txXfrm>
    </dsp:sp>
    <dsp:sp modelId="{C5FB36A5-1489-40D3-BC68-BD26AC85A59F}">
      <dsp:nvSpPr>
        <dsp:cNvPr id="0" name=""/>
        <dsp:cNvSpPr/>
      </dsp:nvSpPr>
      <dsp:spPr>
        <a:xfrm>
          <a:off x="513699" y="1096070"/>
          <a:ext cx="2481417" cy="32917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noProof="0" dirty="0">
              <a:latin typeface="Arial" panose="020B0604020202020204" pitchFamily="34" charset="0"/>
              <a:cs typeface="Arial" panose="020B0604020202020204" pitchFamily="34" charset="0"/>
            </a:rPr>
            <a:t>South Africa</a:t>
          </a:r>
        </a:p>
        <a:p>
          <a:pPr marL="228600" lvl="1" indent="-228600" algn="l" defTabSz="1066800">
            <a:lnSpc>
              <a:spcPct val="90000"/>
            </a:lnSpc>
            <a:spcBef>
              <a:spcPct val="0"/>
            </a:spcBef>
            <a:spcAft>
              <a:spcPct val="15000"/>
            </a:spcAft>
            <a:buChar char="•"/>
          </a:pPr>
          <a:r>
            <a:rPr lang="en-GB" sz="2400" kern="1200" noProof="0" dirty="0">
              <a:latin typeface="Arial" panose="020B0604020202020204" pitchFamily="34" charset="0"/>
              <a:cs typeface="Arial" panose="020B0604020202020204" pitchFamily="34" charset="0"/>
            </a:rPr>
            <a:t>Morocco</a:t>
          </a:r>
        </a:p>
      </dsp:txBody>
      <dsp:txXfrm>
        <a:off x="586377" y="1168748"/>
        <a:ext cx="2336061" cy="3146394"/>
      </dsp:txXfrm>
    </dsp:sp>
    <dsp:sp modelId="{C22111CB-11CC-43A1-A87D-AAF53E5BBDE9}">
      <dsp:nvSpPr>
        <dsp:cNvPr id="0" name=""/>
        <dsp:cNvSpPr/>
      </dsp:nvSpPr>
      <dsp:spPr>
        <a:xfrm rot="21595663">
          <a:off x="2863048" y="374117"/>
          <a:ext cx="797489" cy="6178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latin typeface="Arial" panose="020B0604020202020204" pitchFamily="34" charset="0"/>
            <a:cs typeface="Arial" panose="020B0604020202020204" pitchFamily="34" charset="0"/>
          </a:endParaRPr>
        </a:p>
      </dsp:txBody>
      <dsp:txXfrm>
        <a:off x="2863048" y="497794"/>
        <a:ext cx="612149" cy="370681"/>
      </dsp:txXfrm>
    </dsp:sp>
    <dsp:sp modelId="{E6C1FC8F-6FB9-4DAE-8E94-0D6504E1AA4E}">
      <dsp:nvSpPr>
        <dsp:cNvPr id="0" name=""/>
        <dsp:cNvSpPr/>
      </dsp:nvSpPr>
      <dsp:spPr>
        <a:xfrm>
          <a:off x="3991570" y="153228"/>
          <a:ext cx="2481417" cy="15819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2025</a:t>
          </a:r>
        </a:p>
      </dsp:txBody>
      <dsp:txXfrm>
        <a:off x="3991570" y="153228"/>
        <a:ext cx="2481417" cy="1054607"/>
      </dsp:txXfrm>
    </dsp:sp>
    <dsp:sp modelId="{D02D9534-19C2-4B6C-8A04-58E060C92670}">
      <dsp:nvSpPr>
        <dsp:cNvPr id="0" name=""/>
        <dsp:cNvSpPr/>
      </dsp:nvSpPr>
      <dsp:spPr>
        <a:xfrm>
          <a:off x="4499812" y="1080984"/>
          <a:ext cx="2481417" cy="32917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Kenya</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Tanzania</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Indonesia</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Fiji</a:t>
          </a:r>
        </a:p>
      </dsp:txBody>
      <dsp:txXfrm>
        <a:off x="4572490" y="1153662"/>
        <a:ext cx="2336061" cy="3146394"/>
      </dsp:txXfrm>
    </dsp:sp>
    <dsp:sp modelId="{8E709D4E-B889-4ACE-ACD2-3323486F382E}">
      <dsp:nvSpPr>
        <dsp:cNvPr id="0" name=""/>
        <dsp:cNvSpPr/>
      </dsp:nvSpPr>
      <dsp:spPr>
        <a:xfrm rot="1153">
          <a:off x="6849161" y="372307"/>
          <a:ext cx="797488" cy="6178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latin typeface="Arial" panose="020B0604020202020204" pitchFamily="34" charset="0"/>
            <a:cs typeface="Arial" panose="020B0604020202020204" pitchFamily="34" charset="0"/>
          </a:endParaRPr>
        </a:p>
      </dsp:txBody>
      <dsp:txXfrm>
        <a:off x="6849161" y="495836"/>
        <a:ext cx="612148" cy="370681"/>
      </dsp:txXfrm>
    </dsp:sp>
    <dsp:sp modelId="{8561FFD0-1CE4-4D26-87A8-7ED9B34976C1}">
      <dsp:nvSpPr>
        <dsp:cNvPr id="0" name=""/>
        <dsp:cNvSpPr/>
      </dsp:nvSpPr>
      <dsp:spPr>
        <a:xfrm>
          <a:off x="7977683" y="149219"/>
          <a:ext cx="2481417" cy="15979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2026 and </a:t>
          </a:r>
          <a:r>
            <a:rPr lang="de-DE" sz="2800" kern="1200" dirty="0" err="1">
              <a:latin typeface="Arial" panose="020B0604020202020204" pitchFamily="34" charset="0"/>
              <a:cs typeface="Arial" panose="020B0604020202020204" pitchFamily="34" charset="0"/>
            </a:rPr>
            <a:t>beyond</a:t>
          </a:r>
          <a:endParaRPr lang="de-DE" sz="2800" kern="1200" dirty="0">
            <a:latin typeface="Arial" panose="020B0604020202020204" pitchFamily="34" charset="0"/>
            <a:cs typeface="Arial" panose="020B0604020202020204" pitchFamily="34" charset="0"/>
          </a:endParaRPr>
        </a:p>
      </dsp:txBody>
      <dsp:txXfrm>
        <a:off x="7977683" y="149219"/>
        <a:ext cx="2481417" cy="1065299"/>
      </dsp:txXfrm>
    </dsp:sp>
    <dsp:sp modelId="{5FC8EC7A-16C2-4A74-B3F9-14D28F0519EB}">
      <dsp:nvSpPr>
        <dsp:cNvPr id="0" name=""/>
        <dsp:cNvSpPr/>
      </dsp:nvSpPr>
      <dsp:spPr>
        <a:xfrm>
          <a:off x="8485925" y="1084993"/>
          <a:ext cx="2481417" cy="32917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Brazil</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British Caribbean Territories</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Canada</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Costa Rica</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Trinidad and Tobago</a:t>
          </a:r>
        </a:p>
        <a:p>
          <a:pPr marL="171450" lvl="1" indent="-171450" algn="l" defTabSz="844550">
            <a:lnSpc>
              <a:spcPct val="90000"/>
            </a:lnSpc>
            <a:spcBef>
              <a:spcPct val="0"/>
            </a:spcBef>
            <a:spcAft>
              <a:spcPct val="15000"/>
            </a:spcAft>
            <a:buChar char="•"/>
          </a:pPr>
          <a:r>
            <a:rPr lang="en-GB" sz="1900" kern="1200" noProof="0" dirty="0">
              <a:latin typeface="Arial" panose="020B0604020202020204" pitchFamily="34" charset="0"/>
              <a:cs typeface="Arial" panose="020B0604020202020204" pitchFamily="34" charset="0"/>
            </a:rPr>
            <a:t>USA</a:t>
          </a:r>
        </a:p>
        <a:p>
          <a:pPr marL="171450" lvl="1" indent="-171450" algn="l" defTabSz="844550">
            <a:lnSpc>
              <a:spcPct val="90000"/>
            </a:lnSpc>
            <a:spcBef>
              <a:spcPct val="0"/>
            </a:spcBef>
            <a:spcAft>
              <a:spcPct val="15000"/>
            </a:spcAft>
            <a:buChar char="•"/>
          </a:pPr>
          <a:r>
            <a:rPr lang="de-DE" sz="1900" kern="1200" dirty="0">
              <a:latin typeface="Arial" panose="020B0604020202020204" pitchFamily="34" charset="0"/>
              <a:cs typeface="Arial" panose="020B0604020202020204" pitchFamily="34" charset="0"/>
            </a:rPr>
            <a:t>RA VI</a:t>
          </a:r>
        </a:p>
        <a:p>
          <a:pPr marL="171450" lvl="1" indent="-171450" algn="l" defTabSz="844550">
            <a:lnSpc>
              <a:spcPct val="90000"/>
            </a:lnSpc>
            <a:spcBef>
              <a:spcPct val="0"/>
            </a:spcBef>
            <a:spcAft>
              <a:spcPct val="15000"/>
            </a:spcAft>
            <a:buChar char="•"/>
          </a:pPr>
          <a:r>
            <a:rPr lang="de-DE" sz="1900" kern="1200" dirty="0">
              <a:latin typeface="Arial" panose="020B0604020202020204" pitchFamily="34" charset="0"/>
              <a:cs typeface="Arial" panose="020B0604020202020204" pitchFamily="34" charset="0"/>
            </a:rPr>
            <a:t>RA I</a:t>
          </a:r>
        </a:p>
      </dsp:txBody>
      <dsp:txXfrm>
        <a:off x="8558603" y="1157671"/>
        <a:ext cx="2336061" cy="31463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9067C-680D-4CEF-9D0F-A098D0EA5AF5}" type="datetimeFigureOut">
              <a:rPr lang="en-CH" smtClean="0"/>
              <a:t>18/04/2024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F99AD-3619-470E-B2F9-ACFF77987209}" type="slidenum">
              <a:rPr lang="en-CH" smtClean="0"/>
              <a:t>‹#›</a:t>
            </a:fld>
            <a:endParaRPr lang="en-CH"/>
          </a:p>
        </p:txBody>
      </p:sp>
    </p:spTree>
    <p:extLst>
      <p:ext uri="{BB962C8B-B14F-4D97-AF65-F5344CB8AC3E}">
        <p14:creationId xmlns:p14="http://schemas.microsoft.com/office/powerpoint/2010/main" val="352361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wmo.int/idviewer/57838/205"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library.wmo.int/idviewer/57838/33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1071904" y="1537659"/>
            <a:ext cx="10048183" cy="1343638"/>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lnSpc>
                <a:spcPts val="3360"/>
              </a:lnSpc>
              <a:defRPr sz="1800"/>
            </a:pPr>
            <a:r>
              <a:rPr lang="en-CH" sz="4400" b="1" kern="1000" spc="-10" dirty="0">
                <a:solidFill>
                  <a:schemeClr val="bg1"/>
                </a:solidFill>
                <a:latin typeface="Arial"/>
                <a:ea typeface="Verdana"/>
                <a:cs typeface="Arial"/>
                <a:sym typeface="Montserrat-Regular"/>
              </a:rPr>
              <a:t>Item/doc </a:t>
            </a:r>
            <a:r>
              <a:rPr lang="en-US" sz="4400" b="1" kern="1000" spc="-10" dirty="0">
                <a:solidFill>
                  <a:schemeClr val="bg1"/>
                </a:solidFill>
                <a:latin typeface="Arial"/>
                <a:ea typeface="Verdana"/>
                <a:cs typeface="Arial"/>
                <a:sym typeface="Montserrat-Regular"/>
              </a:rPr>
              <a:t>8.5</a:t>
            </a:r>
            <a:r>
              <a:rPr lang="en-CH" sz="4400" b="1" kern="1000" spc="-10" dirty="0">
                <a:solidFill>
                  <a:schemeClr val="bg1"/>
                </a:solidFill>
                <a:latin typeface="Arial"/>
                <a:ea typeface="Verdana"/>
                <a:cs typeface="Arial"/>
                <a:sym typeface="Montserrat-Regular"/>
              </a:rPr>
              <a:t>/(</a:t>
            </a:r>
            <a:r>
              <a:rPr lang="en-US" sz="4400" b="1" kern="1000" spc="-10" dirty="0">
                <a:solidFill>
                  <a:schemeClr val="bg1"/>
                </a:solidFill>
                <a:latin typeface="Arial"/>
                <a:ea typeface="Verdana"/>
                <a:cs typeface="Arial"/>
                <a:sym typeface="Montserrat-Regular"/>
              </a:rPr>
              <a:t>4</a:t>
            </a:r>
            <a:r>
              <a:rPr lang="en-CH" sz="4400" b="1" kern="1000" spc="-10" dirty="0">
                <a:solidFill>
                  <a:schemeClr val="bg1"/>
                </a:solidFill>
                <a:latin typeface="Arial"/>
                <a:ea typeface="Verdana"/>
                <a:cs typeface="Arial"/>
                <a:sym typeface="Montserrat-Regular"/>
              </a:rPr>
              <a:t>)</a:t>
            </a:r>
            <a:r>
              <a:rPr lang="hr-HR" sz="4400" b="1" kern="1000" spc="-10" dirty="0">
                <a:solidFill>
                  <a:schemeClr val="bg1"/>
                </a:solidFill>
                <a:latin typeface="Arial"/>
                <a:ea typeface="Verdana"/>
                <a:cs typeface="Arial"/>
                <a:sym typeface="Montserrat-Regular"/>
              </a:rPr>
              <a:t> – </a:t>
            </a:r>
            <a:r>
              <a:rPr lang="en-US" sz="4400" b="1" kern="1000" spc="-10" dirty="0">
                <a:solidFill>
                  <a:schemeClr val="bg1"/>
                </a:solidFill>
                <a:latin typeface="Arial"/>
                <a:ea typeface="Verdana"/>
                <a:cs typeface="Arial"/>
                <a:sym typeface="Montserrat-Regular"/>
              </a:rPr>
              <a:t>Approach for assessment and compliance review of </a:t>
            </a:r>
            <a:r>
              <a:rPr lang="en-US" sz="4400" b="1" kern="1000" spc="-10" dirty="0" err="1">
                <a:solidFill>
                  <a:schemeClr val="bg1"/>
                </a:solidFill>
                <a:latin typeface="Arial"/>
                <a:ea typeface="Verdana"/>
                <a:cs typeface="Arial"/>
                <a:sym typeface="Montserrat-Regular"/>
              </a:rPr>
              <a:t>centres</a:t>
            </a:r>
            <a:endParaRPr lang="en-US" dirty="0">
              <a:solidFill>
                <a:schemeClr val="bg1"/>
              </a:solidFill>
            </a:endParaRPr>
          </a:p>
        </p:txBody>
      </p:sp>
      <p:sp>
        <p:nvSpPr>
          <p:cNvPr id="2" name="Shape 79">
            <a:extLst>
              <a:ext uri="{FF2B5EF4-FFF2-40B4-BE49-F238E27FC236}">
                <a16:creationId xmlns:a16="http://schemas.microsoft.com/office/drawing/2014/main" id="{9500F7D2-A954-8761-3527-C158DDFB1106}"/>
              </a:ext>
            </a:extLst>
          </p:cNvPr>
          <p:cNvSpPr/>
          <p:nvPr/>
        </p:nvSpPr>
        <p:spPr>
          <a:xfrm>
            <a:off x="1071905" y="2598003"/>
            <a:ext cx="10048183" cy="215443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Third Session of the Infrastructure Commission</a:t>
            </a:r>
          </a:p>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(INFCOM-3, 15-19 April 2024)</a:t>
            </a:r>
          </a:p>
          <a:p>
            <a:pPr algn="ctr"/>
            <a:endPar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CA"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Michel Jean/president of INFCOM</a:t>
            </a:r>
            <a:endPar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18</a:t>
            </a:r>
            <a:r>
              <a:rPr lang="hr-HR" sz="28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April</a:t>
            </a:r>
            <a:r>
              <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2024</a:t>
            </a:r>
            <a:endPar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8821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352245"/>
            <a:ext cx="104869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Status of RWCs establishment </a:t>
            </a:r>
          </a:p>
        </p:txBody>
      </p:sp>
      <p:pic>
        <p:nvPicPr>
          <p:cNvPr id="2" name="Picture 1" descr="Map&#10;&#10;Description automatically generated">
            <a:extLst>
              <a:ext uri="{FF2B5EF4-FFF2-40B4-BE49-F238E27FC236}">
                <a16:creationId xmlns:a16="http://schemas.microsoft.com/office/drawing/2014/main" id="{B93DA4FF-756A-94E6-C9F1-EED6FF3B095B}"/>
              </a:ext>
            </a:extLst>
          </p:cNvPr>
          <p:cNvPicPr>
            <a:picLocks noChangeAspect="1"/>
          </p:cNvPicPr>
          <p:nvPr/>
        </p:nvPicPr>
        <p:blipFill rotWithShape="1">
          <a:blip r:embed="rId3"/>
          <a:srcRect l="3119" t="3069" r="2661" b="4819"/>
          <a:stretch/>
        </p:blipFill>
        <p:spPr>
          <a:xfrm>
            <a:off x="2089673" y="989720"/>
            <a:ext cx="8012653" cy="5539419"/>
          </a:xfrm>
          <a:prstGeom prst="rect">
            <a:avLst/>
          </a:prstGeom>
        </p:spPr>
      </p:pic>
      <p:sp>
        <p:nvSpPr>
          <p:cNvPr id="4" name="Callout: Line 3">
            <a:extLst>
              <a:ext uri="{FF2B5EF4-FFF2-40B4-BE49-F238E27FC236}">
                <a16:creationId xmlns:a16="http://schemas.microsoft.com/office/drawing/2014/main" id="{AD679014-BA1E-9FD9-BD45-C64DB340D6FC}"/>
              </a:ext>
            </a:extLst>
          </p:cNvPr>
          <p:cNvSpPr/>
          <p:nvPr/>
        </p:nvSpPr>
        <p:spPr>
          <a:xfrm>
            <a:off x="475153" y="4206610"/>
            <a:ext cx="3398822" cy="1669939"/>
          </a:xfrm>
          <a:prstGeom prst="borderCallout1">
            <a:avLst>
              <a:gd name="adj1" fmla="val 51254"/>
              <a:gd name="adj2" fmla="val 100183"/>
              <a:gd name="adj3" fmla="val -52754"/>
              <a:gd name="adj4" fmla="val 177372"/>
            </a:avLst>
          </a:prstGeom>
          <a:solidFill>
            <a:schemeClr val="accent1">
              <a:lumMod val="20000"/>
              <a:lumOff val="80000"/>
              <a:alpha val="41000"/>
            </a:scheme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I:</a:t>
            </a: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East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 Pilot phase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July 2020 (Kenya and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Tanzania</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Southern</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 pilot phase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March 2021 (South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a:t>
            </a: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West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 pilot phase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September</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2021 (Morocco)</a:t>
            </a:r>
          </a:p>
        </p:txBody>
      </p:sp>
      <p:sp>
        <p:nvSpPr>
          <p:cNvPr id="6" name="Callout: Line 5">
            <a:extLst>
              <a:ext uri="{FF2B5EF4-FFF2-40B4-BE49-F238E27FC236}">
                <a16:creationId xmlns:a16="http://schemas.microsoft.com/office/drawing/2014/main" id="{F9B31C4D-AAF3-0E04-DD72-75D4592221D3}"/>
              </a:ext>
            </a:extLst>
          </p:cNvPr>
          <p:cNvSpPr/>
          <p:nvPr/>
        </p:nvSpPr>
        <p:spPr>
          <a:xfrm>
            <a:off x="391118" y="2856876"/>
            <a:ext cx="3143249" cy="796116"/>
          </a:xfrm>
          <a:prstGeom prst="borderCallout1">
            <a:avLst>
              <a:gd name="adj1" fmla="val 52618"/>
              <a:gd name="adj2" fmla="val 100183"/>
              <a:gd name="adj3" fmla="val 132336"/>
              <a:gd name="adj4" fmla="val 134881"/>
            </a:avLst>
          </a:prstGeom>
          <a:solidFill>
            <a:srgbClr val="00B05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III:</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Pilot phase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operations</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May 2020 (Argentina and Brazil)</a:t>
            </a:r>
          </a:p>
        </p:txBody>
      </p:sp>
      <p:sp>
        <p:nvSpPr>
          <p:cNvPr id="7" name="Callout: Line 6">
            <a:extLst>
              <a:ext uri="{FF2B5EF4-FFF2-40B4-BE49-F238E27FC236}">
                <a16:creationId xmlns:a16="http://schemas.microsoft.com/office/drawing/2014/main" id="{89FC8553-85C1-2124-6DB4-47D7833AD9FB}"/>
              </a:ext>
            </a:extLst>
          </p:cNvPr>
          <p:cNvSpPr/>
          <p:nvPr/>
        </p:nvSpPr>
        <p:spPr>
          <a:xfrm>
            <a:off x="9421419" y="975560"/>
            <a:ext cx="2598900" cy="2770530"/>
          </a:xfrm>
          <a:prstGeom prst="borderCallout1">
            <a:avLst>
              <a:gd name="adj1" fmla="val 49549"/>
              <a:gd name="adj2" fmla="val 633"/>
              <a:gd name="adj3" fmla="val 55376"/>
              <a:gd name="adj4" fmla="val -113102"/>
            </a:avLst>
          </a:prstGeom>
          <a:solidFill>
            <a:srgbClr val="00B0F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VI: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Automatic</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monitoring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function</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2018 (EUMETNET);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Establishment under progress with nodes</a:t>
            </a:r>
            <a:r>
              <a:rPr kumimoji="0" lang="en-US" sz="1600" b="0" i="0" u="none" strike="noStrike" kern="0" cap="none" spc="0" normalizeH="0" noProof="0" dirty="0">
                <a:ln>
                  <a:noFill/>
                </a:ln>
                <a:solidFill>
                  <a:srgbClr val="002060"/>
                </a:solidFill>
                <a:effectLst/>
                <a:uLnTx/>
                <a:uFillTx/>
                <a:latin typeface="Calibri"/>
                <a:ea typeface="+mn-ea"/>
                <a:cs typeface="Arial" panose="020B0604020202020204" pitchFamily="34" charset="0"/>
              </a:rPr>
              <a:t> hosted by</a:t>
            </a:r>
            <a:r>
              <a:rPr kumimoji="0" lang="en-US"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Bosnia &amp; Herzegovina, Kazakhstan, Romania, Türkiye and EUMETNET,</a:t>
            </a:r>
            <a:r>
              <a:rPr kumimoji="0" lang="en-US" sz="1600" b="0" i="0" u="none" strike="noStrike" kern="0" cap="none" spc="0" normalizeH="0" noProof="0" dirty="0">
                <a:ln>
                  <a:noFill/>
                </a:ln>
                <a:solidFill>
                  <a:srgbClr val="002060"/>
                </a:solidFill>
                <a:effectLst/>
                <a:uLnTx/>
                <a:uFillTx/>
                <a:latin typeface="Calibri"/>
                <a:ea typeface="+mn-ea"/>
                <a:cs typeface="Arial" panose="020B0604020202020204" pitchFamily="34" charset="0"/>
              </a:rPr>
              <a:t> </a:t>
            </a:r>
            <a:r>
              <a:rPr kumimoji="0" lang="en-US"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plus</a:t>
            </a:r>
            <a:r>
              <a:rPr kumimoji="0" lang="en-US" sz="1600" b="0" i="0" u="none" strike="noStrike" kern="0" cap="none" spc="0" normalizeH="0" noProof="0" dirty="0">
                <a:ln>
                  <a:noFill/>
                </a:ln>
                <a:solidFill>
                  <a:srgbClr val="002060"/>
                </a:solidFill>
                <a:effectLst/>
                <a:uLnTx/>
                <a:uFillTx/>
                <a:latin typeface="Calibri"/>
                <a:ea typeface="+mn-ea"/>
                <a:cs typeface="Arial" panose="020B0604020202020204" pitchFamily="34" charset="0"/>
              </a:rPr>
              <a:t> </a:t>
            </a:r>
            <a:r>
              <a:rPr kumimoji="0" lang="en-US"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Russian Federation and Belarus</a:t>
            </a:r>
            <a:endPar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endParaRPr>
          </a:p>
        </p:txBody>
      </p:sp>
      <p:sp>
        <p:nvSpPr>
          <p:cNvPr id="8" name="Callout: Line 7">
            <a:extLst>
              <a:ext uri="{FF2B5EF4-FFF2-40B4-BE49-F238E27FC236}">
                <a16:creationId xmlns:a16="http://schemas.microsoft.com/office/drawing/2014/main" id="{45030A6B-D489-CDED-C03F-C28502C22EE7}"/>
              </a:ext>
            </a:extLst>
          </p:cNvPr>
          <p:cNvSpPr/>
          <p:nvPr/>
        </p:nvSpPr>
        <p:spPr>
          <a:xfrm>
            <a:off x="5402270" y="5733024"/>
            <a:ext cx="3398822" cy="796115"/>
          </a:xfrm>
          <a:prstGeom prst="borderCallout1">
            <a:avLst>
              <a:gd name="adj1" fmla="val 3637"/>
              <a:gd name="adj2" fmla="val 49815"/>
              <a:gd name="adj3" fmla="val -371228"/>
              <a:gd name="adj4" fmla="val 77004"/>
            </a:avLst>
          </a:prstGeom>
          <a:solidFill>
            <a:srgbClr val="C0000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II</a:t>
            </a: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RWC Beijing and RWC Tokyo,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fully</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operational</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September</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2021</a:t>
            </a:r>
          </a:p>
        </p:txBody>
      </p:sp>
      <p:sp>
        <p:nvSpPr>
          <p:cNvPr id="9" name="Callout: Line 8">
            <a:extLst>
              <a:ext uri="{FF2B5EF4-FFF2-40B4-BE49-F238E27FC236}">
                <a16:creationId xmlns:a16="http://schemas.microsoft.com/office/drawing/2014/main" id="{04356398-2927-74E6-E24D-1DED16FE20FA}"/>
              </a:ext>
            </a:extLst>
          </p:cNvPr>
          <p:cNvSpPr/>
          <p:nvPr/>
        </p:nvSpPr>
        <p:spPr>
          <a:xfrm>
            <a:off x="8801092" y="4571297"/>
            <a:ext cx="3219227" cy="796116"/>
          </a:xfrm>
          <a:prstGeom prst="borderCallout1">
            <a:avLst>
              <a:gd name="adj1" fmla="val -164"/>
              <a:gd name="adj2" fmla="val 49006"/>
              <a:gd name="adj3" fmla="val -71030"/>
              <a:gd name="adj4" fmla="val 16787"/>
            </a:avLst>
          </a:prstGeom>
          <a:solidFill>
            <a:srgbClr val="FFFF0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V:</a:t>
            </a: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Initial pilot phase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October</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2022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Indonesia</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and Fiji)</a:t>
            </a:r>
          </a:p>
        </p:txBody>
      </p:sp>
      <p:sp>
        <p:nvSpPr>
          <p:cNvPr id="10" name="Callout: Line 9">
            <a:extLst>
              <a:ext uri="{FF2B5EF4-FFF2-40B4-BE49-F238E27FC236}">
                <a16:creationId xmlns:a16="http://schemas.microsoft.com/office/drawing/2014/main" id="{2A286010-F1C2-D9EA-861B-EB05CA523194}"/>
              </a:ext>
            </a:extLst>
          </p:cNvPr>
          <p:cNvSpPr/>
          <p:nvPr/>
        </p:nvSpPr>
        <p:spPr>
          <a:xfrm>
            <a:off x="353130" y="919848"/>
            <a:ext cx="3219227" cy="977778"/>
          </a:xfrm>
          <a:prstGeom prst="borderCallout1">
            <a:avLst>
              <a:gd name="adj1" fmla="val 100395"/>
              <a:gd name="adj2" fmla="val 49603"/>
              <a:gd name="adj3" fmla="val 163087"/>
              <a:gd name="adj4" fmla="val 116746"/>
            </a:avLst>
          </a:prstGeom>
          <a:solidFill>
            <a:schemeClr val="accent1">
              <a:lumMod val="60000"/>
              <a:lumOff val="40000"/>
              <a:alpha val="41000"/>
            </a:scheme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IV:</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Started pilot phase in Dec 2023 (BCT, Canada, Costa Rica, Trinidad &amp; Tobago, USA)</a:t>
            </a:r>
          </a:p>
        </p:txBody>
      </p:sp>
    </p:spTree>
    <p:extLst>
      <p:ext uri="{BB962C8B-B14F-4D97-AF65-F5344CB8AC3E}">
        <p14:creationId xmlns:p14="http://schemas.microsoft.com/office/powerpoint/2010/main" val="338884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789737"/>
            <a:ext cx="10486975" cy="44377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defTabSz="914400" rtl="0" eaLnBrk="1" fontAlgn="auto" latinLnBrk="0" hangingPunct="1">
              <a:lnSpc>
                <a:spcPts val="3360"/>
              </a:lnSpc>
              <a:spcBef>
                <a:spcPts val="0"/>
              </a:spcBef>
              <a:spcAft>
                <a:spcPts val="0"/>
              </a:spcAft>
              <a:buClrTx/>
              <a:buSzTx/>
              <a:buFontTx/>
              <a:buNone/>
              <a:tabLst/>
              <a:defRPr sz="1800"/>
            </a:pPr>
            <a:r>
              <a:rPr kumimoji="0" lang="en-US" sz="40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The RWC Audit </a:t>
            </a:r>
            <a:r>
              <a:rPr kumimoji="0" lang="en-US" sz="40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0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CuadroTexto 3">
            <a:extLst>
              <a:ext uri="{FF2B5EF4-FFF2-40B4-BE49-F238E27FC236}">
                <a16:creationId xmlns:a16="http://schemas.microsoft.com/office/drawing/2014/main" id="{00775F48-D4D2-37C6-D148-6227B2CF21AC}"/>
              </a:ext>
            </a:extLst>
          </p:cNvPr>
          <p:cNvSpPr txBox="1"/>
          <p:nvPr/>
        </p:nvSpPr>
        <p:spPr>
          <a:xfrm>
            <a:off x="888842" y="1438300"/>
            <a:ext cx="10721521" cy="4812921"/>
          </a:xfrm>
          <a:prstGeom prst="rect">
            <a:avLst/>
          </a:prstGeom>
          <a:noFill/>
        </p:spPr>
        <p:txBody>
          <a:bodyPr wrap="square" rtlCol="0">
            <a:spAutoFit/>
          </a:bodyPr>
          <a:lstStyle/>
          <a:p>
            <a:pPr marL="457200" indent="-45720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Drafting an audit process and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programme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was required for RWCs since no common WMO process exists for WMO operational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centres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indent="-45720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ET-WTR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(Expert Team on WIGOS Tools and RWC Operations, SC-ON)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and ET-AC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(Expert Team on Audit and Certification, SC-IMT)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worked jointly on an audit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programme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for RWCs in pilot mode, as part of the process to designate RWCs in operational mode</a:t>
            </a:r>
          </a:p>
          <a:p>
            <a:pPr marL="1071563" lvl="1" indent="-265113">
              <a:lnSpc>
                <a:spcPct val="107000"/>
              </a:lnSpc>
              <a:buFont typeface="Arial" panose="020B0604020202020204" pitchFamily="34" charset="0"/>
              <a:buChar char="•"/>
              <a:defRPr/>
            </a:pP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as outlined in WIGOS Guide (WMO-No. 1165), chapter 8</a:t>
            </a:r>
          </a:p>
          <a:p>
            <a:pPr marL="457200" indent="-45720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Following various inputs, including concerns with resources and feasibility to perform    on-site audits, an audit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programme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for remote audits was developed which includes:</a:t>
            </a:r>
          </a:p>
          <a:p>
            <a:pPr marL="1071563" lvl="1" indent="-265113">
              <a:lnSpc>
                <a:spcPct val="107000"/>
              </a:lnSpc>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Audit Objective, Audit Scope, Audit type, Audit Method, Scheduling, Audit Criteria, Risks and opportunities and actions to address them, Audit Team/Auditors, Relevant doc information</a:t>
            </a:r>
          </a:p>
          <a:p>
            <a:pPr marL="457200" indent="-45720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It also includes relevant documents essential to conducting RWCs audits:</a:t>
            </a:r>
          </a:p>
          <a:p>
            <a:pPr marL="1371600" lvl="2" indent="-457200">
              <a:lnSpc>
                <a:spcPct val="107000"/>
              </a:lnSpc>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Template Audit Notification</a:t>
            </a:r>
          </a:p>
          <a:p>
            <a:pPr marL="1371600" lvl="2" indent="-457200">
              <a:lnSpc>
                <a:spcPct val="107000"/>
              </a:lnSpc>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Template Audit Report</a:t>
            </a:r>
          </a:p>
          <a:p>
            <a:pPr marL="1371600" lvl="2" indent="-457200">
              <a:lnSpc>
                <a:spcPct val="107000"/>
              </a:lnSpc>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Audit Schedule</a:t>
            </a:r>
          </a:p>
          <a:p>
            <a:pPr marL="1371600" lvl="2" indent="-457200">
              <a:lnSpc>
                <a:spcPct val="107000"/>
              </a:lnSpc>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Self-Assessment Questionnaire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0483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720913"/>
            <a:ext cx="10486975" cy="87979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0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The Audit </a:t>
            </a:r>
            <a:r>
              <a:rPr kumimoji="0" lang="en-US" sz="40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r>
              <a:rPr kumimoji="0" lang="en-US" sz="40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and the pilot RWC audit (Argentina)</a:t>
            </a:r>
          </a:p>
        </p:txBody>
      </p:sp>
      <p:sp>
        <p:nvSpPr>
          <p:cNvPr id="2" name="CuadroTexto 3">
            <a:extLst>
              <a:ext uri="{FF2B5EF4-FFF2-40B4-BE49-F238E27FC236}">
                <a16:creationId xmlns:a16="http://schemas.microsoft.com/office/drawing/2014/main" id="{00775F48-D4D2-37C6-D148-6227B2CF21AC}"/>
              </a:ext>
            </a:extLst>
          </p:cNvPr>
          <p:cNvSpPr txBox="1"/>
          <p:nvPr/>
        </p:nvSpPr>
        <p:spPr>
          <a:xfrm>
            <a:off x="888842" y="1664436"/>
            <a:ext cx="10605067" cy="4344716"/>
          </a:xfrm>
          <a:prstGeom prst="rect">
            <a:avLst/>
          </a:prstGeom>
          <a:noFill/>
        </p:spPr>
        <p:txBody>
          <a:bodyPr wrap="square" rtlCol="0">
            <a:spAutoFit/>
          </a:bodyPr>
          <a:lstStyle/>
          <a:p>
            <a:pPr marL="457200" indent="-457200">
              <a:lnSpc>
                <a:spcPct val="107000"/>
              </a:lnSpc>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RWCs audit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programme</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was tentatively endorsed by INFCOM-Execs in November 2023</a:t>
            </a:r>
          </a:p>
          <a:p>
            <a:pPr marL="457200" indent="-457200">
              <a:lnSpc>
                <a:spcPct val="107000"/>
              </a:lnSpc>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It was used for conducting a pilot audit to RWC Argentina in January 2024</a:t>
            </a:r>
          </a:p>
          <a:p>
            <a:pPr marL="806450" lvl="1" indent="-34925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RWC Argentina was one with the longest period of pilot mode operations,</a:t>
            </a:r>
          </a:p>
          <a:p>
            <a:pPr marL="806450" lvl="1" indent="-34925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An opportunity to assess the virtual method, including technology for remote audit, as well as potential issues related to language barriers and differing time zones,</a:t>
            </a:r>
          </a:p>
          <a:p>
            <a:pPr marL="806450" lvl="1" indent="-34925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To check the feasibility, a test audit with RWC Argentina was previously conducted (December 2023)</a:t>
            </a:r>
          </a:p>
          <a:p>
            <a:pPr marL="349250" indent="-349250">
              <a:lnSpc>
                <a:spcPct val="107000"/>
              </a:lnSpc>
              <a:buFont typeface="Arial" panose="020B0604020202020204" pitchFamily="34" charset="0"/>
              <a:buChar char="•"/>
              <a:defRPr/>
            </a:pPr>
            <a:r>
              <a:rPr lang="en-US" sz="2200" dirty="0">
                <a:solidFill>
                  <a:prstClr val="black"/>
                </a:solidFill>
                <a:latin typeface="Arial" panose="020B0604020202020204" pitchFamily="34" charset="0"/>
                <a:ea typeface="Verdana" panose="020B0604030504040204" pitchFamily="34" charset="0"/>
                <a:cs typeface="Arial" panose="020B0604020202020204" pitchFamily="34" charset="0"/>
              </a:rPr>
              <a:t>The audit team for RWC-Argentina was composed by:</a:t>
            </a:r>
          </a:p>
          <a:p>
            <a:pPr marL="806450" lvl="1" indent="-349250">
              <a:lnSpc>
                <a:spcPct val="107000"/>
              </a:lnSpc>
              <a:buFont typeface="Arial" panose="020B0604020202020204" pitchFamily="34" charset="0"/>
              <a:buChar char="•"/>
              <a:defRPr/>
            </a:pPr>
            <a:r>
              <a:rPr lang="en-US" sz="2000" dirty="0">
                <a:solidFill>
                  <a:prstClr val="black"/>
                </a:solidFill>
                <a:latin typeface="Arial" panose="020B0604020202020204" pitchFamily="34" charset="0"/>
                <a:ea typeface="Verdana" panose="020B0604030504040204" pitchFamily="34" charset="0"/>
                <a:cs typeface="Arial" panose="020B0604020202020204" pitchFamily="34" charset="0"/>
              </a:rPr>
              <a:t>an auditor (member of ET-AC) as lead auditor</a:t>
            </a:r>
          </a:p>
          <a:p>
            <a:pPr marL="806450" lvl="1" indent="-349250">
              <a:lnSpc>
                <a:spcPct val="107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 subject matter expert (SME) (member of ET-WTR)</a:t>
            </a:r>
          </a:p>
          <a:p>
            <a:pPr marL="457200" indent="-457200">
              <a:lnSpc>
                <a:spcPct val="107000"/>
              </a:lnSpc>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audit lasted approximately 9 hours online (3 hours/day for 3 days)</a:t>
            </a:r>
          </a:p>
        </p:txBody>
      </p:sp>
    </p:spTree>
    <p:extLst>
      <p:ext uri="{BB962C8B-B14F-4D97-AF65-F5344CB8AC3E}">
        <p14:creationId xmlns:p14="http://schemas.microsoft.com/office/powerpoint/2010/main" val="192627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720907"/>
            <a:ext cx="10486975" cy="89146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Report of RWC pilot audit</a:t>
            </a:r>
          </a:p>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(INFCOM-3/Inf. 8.5(4))</a:t>
            </a:r>
          </a:p>
        </p:txBody>
      </p:sp>
      <p:sp>
        <p:nvSpPr>
          <p:cNvPr id="2" name="CuadroTexto 3">
            <a:extLst>
              <a:ext uri="{FF2B5EF4-FFF2-40B4-BE49-F238E27FC236}">
                <a16:creationId xmlns:a16="http://schemas.microsoft.com/office/drawing/2014/main" id="{00775F48-D4D2-37C6-D148-6227B2CF21AC}"/>
              </a:ext>
            </a:extLst>
          </p:cNvPr>
          <p:cNvSpPr txBox="1"/>
          <p:nvPr/>
        </p:nvSpPr>
        <p:spPr>
          <a:xfrm>
            <a:off x="957667" y="1811925"/>
            <a:ext cx="10414314" cy="454727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Results and lessons learned are summarized in INFCOM-3/Inf. 8.5(4)</a:t>
            </a:r>
          </a:p>
          <a:p>
            <a:pPr marL="457200" marR="0" lvl="0" indent="-457200" algn="l" defTabSz="914400" rtl="0" eaLnBrk="1" fontAlgn="auto" latinLnBrk="0" hangingPunct="1">
              <a:lnSpc>
                <a:spcPct val="107000"/>
              </a:lnSpc>
              <a:spcBef>
                <a:spcPts val="0"/>
              </a:spcBef>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Lessons learned from pilot audit, as a conclusion, remote audits are feasible and can be used for other future RWC audits.</a:t>
            </a:r>
          </a:p>
          <a:p>
            <a:pPr marL="457200" marR="0" lvl="0" indent="-457200" algn="l" defTabSz="914400" rtl="0" eaLnBrk="1" fontAlgn="auto" latinLnBrk="0" hangingPunct="1">
              <a:lnSpc>
                <a:spcPct val="107000"/>
              </a:lnSpc>
              <a:spcBef>
                <a:spcPts val="0"/>
              </a:spcBef>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Quality Management System (QMS) related items of RWCs audit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programme</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were among the most challenging aspects of the RWC audit</a:t>
            </a:r>
          </a:p>
          <a:p>
            <a:pPr marL="457200" marR="0" lvl="0" indent="-457200" algn="l" defTabSz="914400" rtl="0" eaLnBrk="1" fontAlgn="auto" latinLnBrk="0" hangingPunct="1">
              <a:lnSpc>
                <a:spcPct val="107000"/>
              </a:lnSpc>
              <a:spcBef>
                <a:spcPts val="0"/>
              </a:spcBef>
              <a:buClrTx/>
              <a:buSzTx/>
              <a:buFont typeface="Arial" panose="020B0604020202020204" pitchFamily="34" charset="0"/>
              <a:buChar char="•"/>
              <a:tabLst/>
              <a:defRPr/>
            </a:pPr>
            <a:r>
              <a:rPr lang="en-US" sz="2100" dirty="0">
                <a:solidFill>
                  <a:prstClr val="black"/>
                </a:solidFill>
                <a:latin typeface="Arial" panose="020B0604020202020204" pitchFamily="34" charset="0"/>
                <a:ea typeface="Verdana" panose="020B0604030504040204" pitchFamily="34" charset="0"/>
                <a:cs typeface="Arial" panose="020B0604020202020204" pitchFamily="34" charset="0"/>
              </a:rPr>
              <a:t>Resources required to develop and conduct the RWC Audit Argentina</a:t>
            </a:r>
          </a:p>
          <a:p>
            <a:pPr marL="457200" marR="0" lvl="0" indent="-457200" algn="l" defTabSz="914400" rtl="0" eaLnBrk="1" fontAlgn="auto" latinLnBrk="0" hangingPunct="1">
              <a:lnSpc>
                <a:spcPct val="107000"/>
              </a:lnSpc>
              <a:spcBef>
                <a:spcPts val="0"/>
              </a:spcBef>
              <a:buClrTx/>
              <a:buSzTx/>
              <a:buFont typeface="Arial" panose="020B0604020202020204" pitchFamily="34" charset="0"/>
              <a:buChar char="•"/>
              <a:tabLst/>
              <a:defRPr/>
            </a:pPr>
            <a:r>
              <a:rPr lang="en-US" sz="2100" dirty="0">
                <a:solidFill>
                  <a:prstClr val="black"/>
                </a:solidFill>
                <a:latin typeface="Arial" panose="020B0604020202020204" pitchFamily="34" charset="0"/>
                <a:ea typeface="Verdana" panose="020B0604030504040204" pitchFamily="34" charset="0"/>
                <a:cs typeface="Arial" panose="020B0604020202020204" pitchFamily="34" charset="0"/>
              </a:rPr>
              <a:t>Audit competency of Lead Auditors and SMEs for RWC is essential to successfully conduct audits =&gt; requires training for future auditors and SMEs</a:t>
            </a:r>
          </a:p>
          <a:p>
            <a:pPr marL="457200" marR="0" lvl="0" indent="-457200" algn="l" defTabSz="914400" rtl="0" eaLnBrk="1" fontAlgn="auto" latinLnBrk="0" hangingPunct="1">
              <a:lnSpc>
                <a:spcPct val="107000"/>
              </a:lnSpc>
              <a:spcBef>
                <a:spcPts val="0"/>
              </a:spcBef>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Remaining open questions and tasks</a:t>
            </a:r>
          </a:p>
          <a:p>
            <a:pPr marL="1169988" lvl="1" indent="-274638">
              <a:lnSpc>
                <a:spcPct val="107000"/>
              </a:lnSpc>
              <a:buFont typeface="Arial" panose="020B0604020202020204" pitchFamily="34" charset="0"/>
              <a:buChar char="•"/>
            </a:pPr>
            <a:r>
              <a:rPr lang="en-US" sz="1900" dirty="0">
                <a:solidFill>
                  <a:prstClr val="black"/>
                </a:solidFill>
                <a:latin typeface="Arial" panose="020B0604020202020204" pitchFamily="34" charset="0"/>
                <a:ea typeface="Verdana" panose="020B0604030504040204" pitchFamily="34" charset="0"/>
                <a:cs typeface="Arial" panose="020B0604020202020204" pitchFamily="34" charset="0"/>
              </a:rPr>
              <a:t>Certification process</a:t>
            </a:r>
          </a:p>
          <a:p>
            <a:pPr marL="1169988" lvl="1" indent="-274638">
              <a:lnSpc>
                <a:spcPct val="107000"/>
              </a:lnSpc>
              <a:buFont typeface="Arial" panose="020B0604020202020204" pitchFamily="34" charset="0"/>
              <a:buChar cha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Discrepancies between WMO-No. 1165 and WMO-No. 49, Volume I, part VII</a:t>
            </a:r>
          </a:p>
          <a:p>
            <a:pPr marL="1169988" lvl="1" indent="-274638">
              <a:lnSpc>
                <a:spcPct val="107000"/>
              </a:lnSpc>
              <a:buFont typeface="Arial" panose="020B0604020202020204" pitchFamily="34" charset="0"/>
              <a:buChar cha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future evolvement of the RWC audit process</a:t>
            </a:r>
          </a:p>
          <a:p>
            <a:pPr marL="1169988" lvl="1" indent="-274638">
              <a:lnSpc>
                <a:spcPct val="107000"/>
              </a:lnSpc>
              <a:buFont typeface="Arial" panose="020B0604020202020204" pitchFamily="34" charset="0"/>
              <a:buChar char="•"/>
            </a:pPr>
            <a:r>
              <a:rPr lang="en-US" sz="1900" dirty="0">
                <a:solidFill>
                  <a:prstClr val="black"/>
                </a:solidFill>
                <a:latin typeface="Arial" panose="020B0604020202020204" pitchFamily="34" charset="0"/>
                <a:ea typeface="Verdana" panose="020B0604030504040204" pitchFamily="34" charset="0"/>
                <a:cs typeface="Arial" panose="020B0604020202020204" pitchFamily="34" charset="0"/>
              </a:rPr>
              <a:t>Future RWC audits</a:t>
            </a:r>
          </a:p>
        </p:txBody>
      </p:sp>
    </p:spTree>
    <p:extLst>
      <p:ext uri="{BB962C8B-B14F-4D97-AF65-F5344CB8AC3E}">
        <p14:creationId xmlns:p14="http://schemas.microsoft.com/office/powerpoint/2010/main" val="334920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Decision 8.5(4)/2 (INFCOM-3)</a:t>
            </a:r>
          </a:p>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Interim approach for RWCs Audit</a:t>
            </a:r>
          </a:p>
        </p:txBody>
      </p:sp>
      <p:sp>
        <p:nvSpPr>
          <p:cNvPr id="6" name="Content Placeholder 2">
            <a:extLst>
              <a:ext uri="{FF2B5EF4-FFF2-40B4-BE49-F238E27FC236}">
                <a16:creationId xmlns:a16="http://schemas.microsoft.com/office/drawing/2014/main" id="{8FA989B0-497C-17DF-48EB-47CF522C6130}"/>
              </a:ext>
            </a:extLst>
          </p:cNvPr>
          <p:cNvSpPr txBox="1">
            <a:spLocks/>
          </p:cNvSpPr>
          <p:nvPr/>
        </p:nvSpPr>
        <p:spPr>
          <a:xfrm>
            <a:off x="609599" y="2024109"/>
            <a:ext cx="11000764" cy="4252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To endorse the audit process to assess RWCs as an interim approach, until INFCOM-4 </a:t>
            </a:r>
          </a:p>
          <a:p>
            <a:pPr algn="l">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To establish audits teams to be composed by one auditor and one Subject Matter Expert (SME)</a:t>
            </a:r>
          </a:p>
          <a:p>
            <a:pPr algn="l">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To follow a calendar of a maximum of four audits per year to be scheduled in consultation with Members hosting and operating RWCs in pilot mode</a:t>
            </a:r>
          </a:p>
          <a:p>
            <a:pPr algn="l">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Revisit the RWC audit process in consultation with the new Study Group on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Assessment, Designation and Compliance Review (SG-ADCR)</a:t>
            </a:r>
          </a:p>
          <a:p>
            <a:pPr algn="l">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gn="l">
              <a:spcAft>
                <a:spcPts val="1200"/>
              </a:spcAf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3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CA13EAC7-122E-D5B8-4E45-185A0FB33A76}"/>
              </a:ext>
            </a:extLst>
          </p:cNvPr>
          <p:cNvSpPr/>
          <p:nvPr/>
        </p:nvSpPr>
        <p:spPr>
          <a:xfrm>
            <a:off x="1123388" y="947049"/>
            <a:ext cx="104869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Tentative sequence of RWCs audits </a:t>
            </a:r>
          </a:p>
        </p:txBody>
      </p:sp>
      <p:graphicFrame>
        <p:nvGraphicFramePr>
          <p:cNvPr id="3" name="Inhaltsplatzhalter 7">
            <a:extLst>
              <a:ext uri="{FF2B5EF4-FFF2-40B4-BE49-F238E27FC236}">
                <a16:creationId xmlns:a16="http://schemas.microsoft.com/office/drawing/2014/main" id="{842FD7AE-3DEA-A3E9-5D46-0136F27A07D2}"/>
              </a:ext>
            </a:extLst>
          </p:cNvPr>
          <p:cNvGraphicFramePr>
            <a:graphicFrameLocks/>
          </p:cNvGraphicFramePr>
          <p:nvPr>
            <p:extLst>
              <p:ext uri="{D42A27DB-BD31-4B8C-83A1-F6EECF244321}">
                <p14:modId xmlns:p14="http://schemas.microsoft.com/office/powerpoint/2010/main" val="2162321561"/>
              </p:ext>
            </p:extLst>
          </p:nvPr>
        </p:nvGraphicFramePr>
        <p:xfrm>
          <a:off x="609600" y="1417638"/>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3">
            <a:extLst>
              <a:ext uri="{FF2B5EF4-FFF2-40B4-BE49-F238E27FC236}">
                <a16:creationId xmlns:a16="http://schemas.microsoft.com/office/drawing/2014/main" id="{577E0FAF-9254-D0D1-F122-D6176E7EDB39}"/>
              </a:ext>
            </a:extLst>
          </p:cNvPr>
          <p:cNvGrpSpPr/>
          <p:nvPr/>
        </p:nvGrpSpPr>
        <p:grpSpPr>
          <a:xfrm>
            <a:off x="1961147" y="4487779"/>
            <a:ext cx="8987590" cy="952583"/>
            <a:chOff x="1961147" y="4487779"/>
            <a:chExt cx="8987590" cy="952583"/>
          </a:xfrm>
          <a:effectLst>
            <a:outerShdw blurRad="50800" dist="38100" dir="2700000" algn="tl" rotWithShape="0">
              <a:prstClr val="black">
                <a:alpha val="40000"/>
              </a:prstClr>
            </a:outerShdw>
          </a:effectLst>
        </p:grpSpPr>
        <p:sp>
          <p:nvSpPr>
            <p:cNvPr id="7" name="Rechteck 1">
              <a:extLst>
                <a:ext uri="{FF2B5EF4-FFF2-40B4-BE49-F238E27FC236}">
                  <a16:creationId xmlns:a16="http://schemas.microsoft.com/office/drawing/2014/main" id="{3C70F4D9-9F8D-72F8-37CD-C1169E5A8EA2}"/>
                </a:ext>
              </a:extLst>
            </p:cNvPr>
            <p:cNvSpPr/>
            <p:nvPr/>
          </p:nvSpPr>
          <p:spPr>
            <a:xfrm>
              <a:off x="1961147" y="4487779"/>
              <a:ext cx="8253664" cy="952583"/>
            </a:xfrm>
            <a:prstGeom prst="rect">
              <a:avLst/>
            </a:prstGeom>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Members should actively collaborate with the relevant RWCs, via their National Focal Points on the WIGOS Data Quality Monitoring System (WDQMS), and to nominate or to update their nominations as required, to make the operations of RWCs a success.</a:t>
              </a:r>
            </a:p>
          </p:txBody>
        </p:sp>
        <p:sp>
          <p:nvSpPr>
            <p:cNvPr id="8" name="Rechteck 2">
              <a:extLst>
                <a:ext uri="{FF2B5EF4-FFF2-40B4-BE49-F238E27FC236}">
                  <a16:creationId xmlns:a16="http://schemas.microsoft.com/office/drawing/2014/main" id="{88136F8E-78BB-B7A4-F331-A6B69233BF0B}"/>
                </a:ext>
              </a:extLst>
            </p:cNvPr>
            <p:cNvSpPr/>
            <p:nvPr/>
          </p:nvSpPr>
          <p:spPr>
            <a:xfrm>
              <a:off x="10214810" y="4487779"/>
              <a:ext cx="733927" cy="952583"/>
            </a:xfrm>
            <a:prstGeom prst="rect">
              <a:avLst/>
            </a:prstGeom>
            <a:ln>
              <a:no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srgbClr val="FF0000"/>
                  </a:solidFill>
                  <a:effectLst/>
                  <a:uLnTx/>
                  <a:uFillTx/>
                  <a:latin typeface="Bernard MT Condensed" panose="02050806060905020404" pitchFamily="18" charset="0"/>
                  <a:ea typeface="+mn-ea"/>
                  <a:cs typeface="+mn-cs"/>
                </a:rPr>
                <a:t>!</a:t>
              </a:r>
            </a:p>
          </p:txBody>
        </p:sp>
      </p:grpSp>
    </p:spTree>
    <p:extLst>
      <p:ext uri="{BB962C8B-B14F-4D97-AF65-F5344CB8AC3E}">
        <p14:creationId xmlns:p14="http://schemas.microsoft.com/office/powerpoint/2010/main" val="30039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dirty="0">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40662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hr-HR" sz="4400" b="1" kern="1000" dirty="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Content</a:t>
            </a:r>
            <a:endPar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CuadroTexto 3">
            <a:extLst>
              <a:ext uri="{FF2B5EF4-FFF2-40B4-BE49-F238E27FC236}">
                <a16:creationId xmlns:a16="http://schemas.microsoft.com/office/drawing/2014/main" id="{BAD84F13-C100-1B34-217A-704EB82E3E7C}"/>
              </a:ext>
            </a:extLst>
          </p:cNvPr>
          <p:cNvSpPr txBox="1"/>
          <p:nvPr/>
        </p:nvSpPr>
        <p:spPr>
          <a:xfrm>
            <a:off x="1279414" y="2013543"/>
            <a:ext cx="10381283" cy="4092211"/>
          </a:xfrm>
          <a:prstGeom prst="rect">
            <a:avLst/>
          </a:prstGeom>
          <a:noFill/>
        </p:spPr>
        <p:txBody>
          <a:bodyPr wrap="square" rtlCol="0">
            <a:spAutoFit/>
          </a:bodyPr>
          <a:lstStyle/>
          <a:p>
            <a:pPr marL="457200" indent="-457200">
              <a:lnSpc>
                <a:spcPct val="150000"/>
              </a:lnSpc>
              <a:buFont typeface="+mj-lt"/>
              <a:buAutoNum type="arabicPeriod"/>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Overview of </a:t>
            </a:r>
            <a:r>
              <a:rPr lang="en-US" sz="2200" b="1" i="0" u="none" strike="noStrike" baseline="0" dirty="0" err="1">
                <a:solidFill>
                  <a:srgbClr val="005BAA"/>
                </a:solidFill>
                <a:latin typeface="Arial" panose="020B0604020202020204" pitchFamily="34" charset="0"/>
                <a:ea typeface="Verdana" panose="020B0604030504040204" pitchFamily="34" charset="0"/>
                <a:cs typeface="Arial" panose="020B0604020202020204" pitchFamily="34" charset="0"/>
              </a:rPr>
              <a:t>centres</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 under the responsibility of INFCOM</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457200" indent="-457200">
              <a:lnSpc>
                <a:spcPct val="150000"/>
              </a:lnSpc>
              <a:buFont typeface="+mj-lt"/>
              <a:buAutoNum type="arabicPeriod"/>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Directive of the Executive Council</a:t>
            </a:r>
          </a:p>
          <a:p>
            <a:pPr marL="457200" indent="-457200">
              <a:lnSpc>
                <a:spcPct val="150000"/>
              </a:lnSpc>
              <a:buFont typeface="+mj-lt"/>
              <a:buAutoNum type="arabicPeriod"/>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Draft Decision 8.5(4)/1 – Establishment of the Study Group on </a:t>
            </a:r>
            <a:r>
              <a:rPr lang="en-US" sz="2200" b="1" i="0" u="none" strike="noStrike" baseline="0" dirty="0" err="1">
                <a:solidFill>
                  <a:srgbClr val="005BAA"/>
                </a:solidFill>
                <a:latin typeface="Arial" panose="020B0604020202020204" pitchFamily="34" charset="0"/>
                <a:ea typeface="Verdana" panose="020B0604030504040204" pitchFamily="34" charset="0"/>
                <a:cs typeface="Arial" panose="020B0604020202020204" pitchFamily="34" charset="0"/>
              </a:rPr>
              <a:t>Centres</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 Assessment, Designation and Compliance Review (SG-ADCR)</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457200" indent="-457200">
              <a:lnSpc>
                <a:spcPct val="150000"/>
              </a:lnSpc>
              <a:buFont typeface="+mj-lt"/>
              <a:buAutoNum type="arabicPeriod"/>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Overview of Regional WIGOS </a:t>
            </a:r>
            <a:r>
              <a:rPr lang="en-US" sz="2200" b="1" dirty="0" err="1">
                <a:solidFill>
                  <a:srgbClr val="005BAA"/>
                </a:solidFill>
                <a:latin typeface="Arial" panose="020B0604020202020204" pitchFamily="34" charset="0"/>
                <a:ea typeface="Verdana" panose="020B0604030504040204" pitchFamily="34" charset="0"/>
                <a:cs typeface="Arial" panose="020B0604020202020204" pitchFamily="34" charset="0"/>
              </a:rPr>
              <a:t>Centres</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 (RWCs)</a:t>
            </a:r>
            <a:endParaRPr lang="hr-HR" sz="2200" b="1"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457200" indent="-457200">
              <a:lnSpc>
                <a:spcPct val="150000"/>
              </a:lnSpc>
              <a:buFont typeface="+mj-lt"/>
              <a:buAutoNum type="arabicPeriod"/>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Report of RWC pilot audit</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457200" indent="-457200">
              <a:lnSpc>
                <a:spcPct val="150000"/>
              </a:lnSpc>
              <a:buFont typeface="+mj-lt"/>
              <a:buAutoNum type="arabicPeriod"/>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D</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raft Decision 8.5(4)/2 – Interim approach for assessment of Regional WMO Integrated Global Observing System </a:t>
            </a:r>
            <a:r>
              <a:rPr lang="en-US" sz="2200" b="1" i="0" u="none" strike="noStrike" baseline="0" dirty="0" err="1">
                <a:solidFill>
                  <a:srgbClr val="005BAA"/>
                </a:solidFill>
                <a:latin typeface="Arial" panose="020B0604020202020204" pitchFamily="34" charset="0"/>
                <a:ea typeface="Verdana" panose="020B0604030504040204" pitchFamily="34" charset="0"/>
                <a:cs typeface="Arial" panose="020B0604020202020204" pitchFamily="34" charset="0"/>
              </a:rPr>
              <a:t>Centres</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 (RWCs)</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3450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Overview of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centres</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CuadroTexto 3">
            <a:extLst>
              <a:ext uri="{FF2B5EF4-FFF2-40B4-BE49-F238E27FC236}">
                <a16:creationId xmlns:a16="http://schemas.microsoft.com/office/drawing/2014/main" id="{00775F48-D4D2-37C6-D148-6227B2CF21AC}"/>
              </a:ext>
            </a:extLst>
          </p:cNvPr>
          <p:cNvSpPr txBox="1"/>
          <p:nvPr/>
        </p:nvSpPr>
        <p:spPr>
          <a:xfrm>
            <a:off x="888843" y="1517431"/>
            <a:ext cx="10414314" cy="4805675"/>
          </a:xfrm>
          <a:prstGeom prst="rect">
            <a:avLst/>
          </a:prstGeom>
          <a:noFill/>
        </p:spPr>
        <p:txBody>
          <a:bodyPr wrap="square" rtlCol="0">
            <a:spAutoFit/>
          </a:bodyPr>
          <a:lstStyle/>
          <a:p>
            <a:pPr marL="457200" marR="0" lvl="0" indent="-457200" algn="l" defTabSz="914400" rtl="0" eaLnBrk="1" fontAlgn="auto" latinLnBrk="0" hangingPunct="1">
              <a:lnSpc>
                <a:spcPct val="107000"/>
              </a:lnSpc>
              <a:spcBef>
                <a:spcPts val="0"/>
              </a:spcBef>
              <a:spcAft>
                <a:spcPts val="0"/>
              </a:spcAft>
              <a:buClrTx/>
              <a:buSzTx/>
              <a:buFont typeface="+mj-lt"/>
              <a:buAutoNum type="arabicParenR"/>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WIGOS</a:t>
            </a:r>
          </a:p>
          <a:p>
            <a:pPr marL="914400" lvl="1"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Regional WIGOS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(RWCs)</a:t>
            </a:r>
          </a:p>
          <a:p>
            <a:pPr marL="914400" lvl="1" indent="-457200">
              <a:lnSpc>
                <a:spcPct val="107000"/>
              </a:lnSpc>
              <a:buFont typeface="+mj-lt"/>
              <a:buAutoNum type="arabicParenR"/>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Regional </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Instrument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(RICs)</a:t>
            </a:r>
          </a:p>
          <a:p>
            <a:pPr marL="914400" lvl="1" indent="-457200">
              <a:lnSpc>
                <a:spcPct val="107000"/>
              </a:lnSpc>
              <a:buFont typeface="+mj-lt"/>
              <a:buAutoNum type="arabicParenR"/>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Regional Marine </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Instrument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(R</a:t>
            </a:r>
            <a:r>
              <a:rPr lang="en-US" altLang="ja-JP" sz="2400" dirty="0">
                <a:solidFill>
                  <a:prstClr val="black"/>
                </a:solidFill>
                <a:latin typeface="Arial" panose="020B0604020202020204" pitchFamily="34" charset="0"/>
                <a:ea typeface="Verdana" panose="020B0604030504040204" pitchFamily="34" charset="0"/>
                <a:cs typeface="Arial" panose="020B0604020202020204" pitchFamily="34" charset="0"/>
              </a:rPr>
              <a:t>M</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ICs)</a:t>
            </a:r>
          </a:p>
          <a:p>
            <a:pPr marL="914400" lvl="1"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World Radiation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(WRCs)</a:t>
            </a:r>
          </a:p>
          <a:p>
            <a:pPr marL="914400" lvl="1"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Regional Radiation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(RRCs)</a:t>
            </a:r>
          </a:p>
          <a:p>
            <a:pPr marL="457200"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WIS</a:t>
            </a:r>
          </a:p>
          <a:p>
            <a:pPr marL="914400" lvl="1"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Global Information System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(GISCs)</a:t>
            </a:r>
          </a:p>
          <a:p>
            <a:pPr marL="914400" lvl="1"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Data Collection or Producing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(DCPCs)</a:t>
            </a:r>
          </a:p>
          <a:p>
            <a:pPr marL="914400" lvl="1"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National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(NCs)</a:t>
            </a:r>
          </a:p>
          <a:p>
            <a:pPr marL="457200"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WIPPS</a:t>
            </a:r>
          </a:p>
          <a:p>
            <a:pPr marL="914400" lvl="1" indent="-457200">
              <a:lnSpc>
                <a:spcPct val="107000"/>
              </a:lnSpc>
              <a:buFont typeface="+mj-lt"/>
              <a:buAutoNum type="arabicParenR"/>
              <a:defRPr/>
            </a:pP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WIPPS Designated </a:t>
            </a:r>
            <a:r>
              <a:rPr lang="en-US" sz="2400" dirty="0" err="1">
                <a:solidFill>
                  <a:prstClr val="black"/>
                </a:solidFill>
                <a:latin typeface="Arial" panose="020B0604020202020204" pitchFamily="34" charset="0"/>
                <a:ea typeface="Verdana" panose="020B0604030504040204" pitchFamily="34" charset="0"/>
                <a:cs typeface="Arial" panose="020B0604020202020204" pitchFamily="34" charset="0"/>
              </a:rPr>
              <a:t>Centres</a:t>
            </a:r>
            <a:r>
              <a:rPr lang="en-US" sz="2400" dirty="0">
                <a:solidFill>
                  <a:prstClr val="black"/>
                </a:solidFill>
                <a:latin typeface="Arial" panose="020B0604020202020204" pitchFamily="34" charset="0"/>
                <a:ea typeface="Verdana" panose="020B0604030504040204" pitchFamily="34" charset="0"/>
                <a:cs typeface="Arial" panose="020B0604020202020204" pitchFamily="34" charset="0"/>
              </a:rPr>
              <a:t> (WMCs, RSMCs)</a:t>
            </a:r>
          </a:p>
        </p:txBody>
      </p:sp>
    </p:spTree>
    <p:extLst>
      <p:ext uri="{BB962C8B-B14F-4D97-AF65-F5344CB8AC3E}">
        <p14:creationId xmlns:p14="http://schemas.microsoft.com/office/powerpoint/2010/main" val="188470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3360"/>
              </a:lnSpc>
              <a:defRPr sz="1800"/>
            </a:pPr>
            <a:r>
              <a:rPr kumimoji="0" lang="en-US" sz="4400" b="1" i="0" u="none" strike="noStrike" kern="1000" cap="none" spc="0" normalizeH="0" baseline="0" noProof="0" dirty="0">
                <a:ln>
                  <a:noFill/>
                </a:ln>
                <a:solidFill>
                  <a:srgbClr val="005BAA"/>
                </a:solidFill>
                <a:effectLst/>
                <a:uLnTx/>
                <a:uFillTx/>
                <a:latin typeface="Arial"/>
                <a:ea typeface="Verdana"/>
                <a:cs typeface="Arial"/>
                <a:sym typeface="Montserrat-Regular"/>
              </a:rPr>
              <a:t>Directive of the Executive Council</a:t>
            </a:r>
            <a:endParaRPr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CuadroTexto 3">
            <a:extLst>
              <a:ext uri="{FF2B5EF4-FFF2-40B4-BE49-F238E27FC236}">
                <a16:creationId xmlns:a16="http://schemas.microsoft.com/office/drawing/2014/main" id="{00775F48-D4D2-37C6-D148-6227B2CF21AC}"/>
              </a:ext>
            </a:extLst>
          </p:cNvPr>
          <p:cNvSpPr txBox="1"/>
          <p:nvPr/>
        </p:nvSpPr>
        <p:spPr>
          <a:xfrm>
            <a:off x="888843" y="1438468"/>
            <a:ext cx="10721520" cy="4805675"/>
          </a:xfrm>
          <a:prstGeom prst="rect">
            <a:avLst/>
          </a:prstGeom>
          <a:noFill/>
        </p:spPr>
        <p:txBody>
          <a:bodyPr wrap="square" lIns="91440" tIns="45720" rIns="91440" bIns="45720" rtlCol="0" anchor="t">
            <a:spAutoFit/>
          </a:bodyPr>
          <a:lstStyle/>
          <a:p>
            <a:pPr>
              <a:lnSpc>
                <a:spcPct val="107000"/>
              </a:lnSpc>
              <a:defRPr/>
            </a:pPr>
            <a:r>
              <a:rPr kumimoji="0"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RWCs</a:t>
            </a:r>
            <a:r>
              <a:rPr lang="en-US" altLang="ja-JP" sz="2400" dirty="0">
                <a:solidFill>
                  <a:prstClr val="black"/>
                </a:solidFill>
                <a:latin typeface="Arial" panose="020B0604020202020204" pitchFamily="34" charset="0"/>
                <a:ea typeface="Verdana"/>
                <a:cs typeface="Arial" panose="020B0604020202020204" pitchFamily="34" charset="0"/>
              </a:rPr>
              <a:t>: </a:t>
            </a:r>
            <a:r>
              <a:rPr lang="en-GB" sz="2400" dirty="0">
                <a:solidFill>
                  <a:prstClr val="black"/>
                </a:solidFill>
                <a:latin typeface="Arial" panose="020B0604020202020204" pitchFamily="34" charset="0"/>
                <a:ea typeface="Verdana"/>
                <a:cs typeface="Arial" panose="020B0604020202020204" pitchFamily="34" charset="0"/>
                <a:hlinkClick r:id="rId3">
                  <a:extLst>
                    <a:ext uri="{A12FA001-AC4F-418D-AE19-62706E023703}">
                      <ahyp:hlinkClr xmlns:ahyp="http://schemas.microsoft.com/office/drawing/2018/hyperlinkcolor" val="tx"/>
                    </a:ext>
                  </a:extLst>
                </a:hlinkClick>
              </a:rPr>
              <a:t>Resolution 12 (EC-73)</a:t>
            </a:r>
            <a:r>
              <a:rPr lang="en-GB" sz="2400" dirty="0">
                <a:solidFill>
                  <a:prstClr val="black"/>
                </a:solidFill>
                <a:latin typeface="Arial" panose="020B0604020202020204" pitchFamily="34" charset="0"/>
                <a:ea typeface="Verdana"/>
                <a:cs typeface="Arial" panose="020B0604020202020204" pitchFamily="34" charset="0"/>
              </a:rPr>
              <a:t> - Regional WIGOS Centres audit process:</a:t>
            </a:r>
            <a:endParaRPr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a:lnSpc>
                <a:spcPct val="107000"/>
              </a:lnSpc>
              <a:defRPr/>
            </a:pPr>
            <a:r>
              <a:rPr lang="en-GB" sz="2400" dirty="0">
                <a:solidFill>
                  <a:prstClr val="black"/>
                </a:solidFill>
                <a:latin typeface="Arial" panose="020B0604020202020204" pitchFamily="34" charset="0"/>
                <a:ea typeface="Verdana"/>
                <a:cs typeface="Arial" panose="020B0604020202020204" pitchFamily="34" charset="0"/>
              </a:rPr>
              <a:t>Requests INFCOM, in collaboration with the regional associations, </a:t>
            </a:r>
            <a:r>
              <a:rPr lang="en-GB" sz="2400" b="1" dirty="0">
                <a:solidFill>
                  <a:prstClr val="black"/>
                </a:solidFill>
                <a:latin typeface="Arial" panose="020B0604020202020204" pitchFamily="34" charset="0"/>
                <a:ea typeface="Verdana"/>
                <a:cs typeface="Arial" panose="020B0604020202020204" pitchFamily="34" charset="0"/>
              </a:rPr>
              <a:t>to further develop the RWCs Audit Process as standard and recommended practices and procedures </a:t>
            </a:r>
            <a:r>
              <a:rPr lang="en-GB" sz="2400" dirty="0">
                <a:solidFill>
                  <a:prstClr val="black"/>
                </a:solidFill>
                <a:latin typeface="Arial" panose="020B0604020202020204" pitchFamily="34" charset="0"/>
                <a:ea typeface="Verdana"/>
                <a:cs typeface="Arial" panose="020B0604020202020204" pitchFamily="34" charset="0"/>
              </a:rPr>
              <a:t>of the WMO Technical Regulations (WMO-No. 49), Volume I.</a:t>
            </a:r>
          </a:p>
          <a:p>
            <a:pPr>
              <a:lnSpc>
                <a:spcPct val="107000"/>
              </a:lnSpc>
              <a:defRPr/>
            </a:pPr>
            <a:endParaRPr lang="en-US" sz="24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a:lnSpc>
                <a:spcPct val="107000"/>
              </a:lnSpc>
              <a:defRPr/>
            </a:pPr>
            <a:r>
              <a:rPr kumimoji="0"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RIC</a:t>
            </a:r>
            <a:r>
              <a:rPr lang="en-US" altLang="ja-JP" sz="2400" dirty="0">
                <a:solidFill>
                  <a:prstClr val="black"/>
                </a:solidFill>
                <a:latin typeface="Arial" panose="020B0604020202020204" pitchFamily="34" charset="0"/>
                <a:ea typeface="Verdana"/>
                <a:cs typeface="Arial" panose="020B0604020202020204" pitchFamily="34" charset="0"/>
              </a:rPr>
              <a:t>s: </a:t>
            </a:r>
            <a:r>
              <a:rPr lang="en-GB" sz="2400" dirty="0">
                <a:solidFill>
                  <a:prstClr val="black"/>
                </a:solidFill>
                <a:latin typeface="Arial" panose="020B0604020202020204" pitchFamily="34" charset="0"/>
                <a:ea typeface="Verdana"/>
                <a:cs typeface="Arial" panose="020B0604020202020204" pitchFamily="34" charset="0"/>
                <a:hlinkClick r:id="rId4">
                  <a:extLst>
                    <a:ext uri="{A12FA001-AC4F-418D-AE19-62706E023703}">
                      <ahyp:hlinkClr xmlns:ahyp="http://schemas.microsoft.com/office/drawing/2018/hyperlinkcolor" val="tx"/>
                    </a:ext>
                  </a:extLst>
                </a:hlinkClick>
              </a:rPr>
              <a:t>Resolution 17 (EC-73)</a:t>
            </a:r>
            <a:r>
              <a:rPr lang="en-GB" sz="2400" dirty="0">
                <a:solidFill>
                  <a:prstClr val="black"/>
                </a:solidFill>
                <a:latin typeface="Arial" panose="020B0604020202020204" pitchFamily="34" charset="0"/>
                <a:ea typeface="Verdana"/>
                <a:cs typeface="Arial" panose="020B0604020202020204" pitchFamily="34" charset="0"/>
              </a:rPr>
              <a:t> - Strengthening Regional Instrument Centres and the process for designation, assessment: </a:t>
            </a:r>
            <a:r>
              <a:rPr lang="en-US" sz="2400" dirty="0">
                <a:solidFill>
                  <a:prstClr val="black"/>
                </a:solidFill>
                <a:latin typeface="Arial" panose="020B0604020202020204" pitchFamily="34" charset="0"/>
                <a:ea typeface="Verdana"/>
                <a:cs typeface="Arial" panose="020B0604020202020204" pitchFamily="34" charset="0"/>
              </a:rPr>
              <a:t>Requests INFCOM, in collaboration with the regional associations, </a:t>
            </a:r>
            <a:r>
              <a:rPr lang="en-US" sz="2400" b="1" dirty="0">
                <a:solidFill>
                  <a:prstClr val="black"/>
                </a:solidFill>
                <a:latin typeface="Arial" panose="020B0604020202020204" pitchFamily="34" charset="0"/>
                <a:ea typeface="Verdana"/>
                <a:cs typeface="Arial" panose="020B0604020202020204" pitchFamily="34" charset="0"/>
              </a:rPr>
              <a:t>to further develop the RICs audit process to be in line with the standard and recommended practices and procedures </a:t>
            </a:r>
            <a:r>
              <a:rPr lang="en-US" sz="2400" dirty="0">
                <a:solidFill>
                  <a:prstClr val="black"/>
                </a:solidFill>
                <a:latin typeface="Arial" panose="020B0604020202020204" pitchFamily="34" charset="0"/>
                <a:ea typeface="Verdana"/>
                <a:cs typeface="Arial" panose="020B0604020202020204" pitchFamily="34" charset="0"/>
              </a:rPr>
              <a:t>described in the Technical Regulations (WMO-No. 49), Volume I.</a:t>
            </a:r>
            <a:endParaRPr lang="en-GB" sz="2400" dirty="0">
              <a:solidFill>
                <a:prstClr val="black"/>
              </a:solidFill>
              <a:latin typeface="Arial" panose="020B0604020202020204" pitchFamily="34" charset="0"/>
              <a:ea typeface="Verdana"/>
              <a:cs typeface="Arial" panose="020B0604020202020204" pitchFamily="34" charset="0"/>
            </a:endParaRPr>
          </a:p>
        </p:txBody>
      </p:sp>
    </p:spTree>
    <p:extLst>
      <p:ext uri="{BB962C8B-B14F-4D97-AF65-F5344CB8AC3E}">
        <p14:creationId xmlns:p14="http://schemas.microsoft.com/office/powerpoint/2010/main" val="14561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a:ea typeface="Verdana"/>
                <a:cs typeface="Arial"/>
                <a:sym typeface="Montserrat-Regular"/>
              </a:rPr>
              <a:t>Rational for the establishment of SG</a:t>
            </a:r>
            <a:endParaRPr kumimoji="0" lang="en-US" sz="4400" b="0" i="0" u="none" strike="noStrike" kern="1000" cap="none" spc="0" normalizeH="0" baseline="0" noProof="0" dirty="0">
              <a:ln>
                <a:noFill/>
              </a:ln>
              <a:solidFill>
                <a:srgbClr val="000000"/>
              </a:solidFill>
              <a:effectLst/>
              <a:uLnTx/>
              <a:uFillTx/>
              <a:latin typeface="Arial"/>
              <a:ea typeface="Verdana"/>
              <a:cs typeface="Arial"/>
              <a:sym typeface="Montserrat-Regular"/>
            </a:endParaRPr>
          </a:p>
        </p:txBody>
      </p:sp>
      <p:sp>
        <p:nvSpPr>
          <p:cNvPr id="2" name="CuadroTexto 3">
            <a:extLst>
              <a:ext uri="{FF2B5EF4-FFF2-40B4-BE49-F238E27FC236}">
                <a16:creationId xmlns:a16="http://schemas.microsoft.com/office/drawing/2014/main" id="{00775F48-D4D2-37C6-D148-6227B2CF21AC}"/>
              </a:ext>
            </a:extLst>
          </p:cNvPr>
          <p:cNvSpPr txBox="1"/>
          <p:nvPr/>
        </p:nvSpPr>
        <p:spPr>
          <a:xfrm>
            <a:off x="888843" y="1712373"/>
            <a:ext cx="10721520" cy="401533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ea typeface="Verdana"/>
                <a:cs typeface="Arial" panose="020B0604020202020204" pitchFamily="34" charset="0"/>
              </a:rPr>
              <a:t>Audit is one demonstrated ways to ensure that the quality management system is implemented in operational </a:t>
            </a:r>
            <a:r>
              <a:rPr lang="en-US" sz="2400" dirty="0" err="1">
                <a:solidFill>
                  <a:prstClr val="black"/>
                </a:solidFill>
                <a:latin typeface="Arial" panose="020B0604020202020204" pitchFamily="34" charset="0"/>
                <a:ea typeface="Verdana"/>
                <a:cs typeface="Arial" panose="020B0604020202020204" pitchFamily="34" charset="0"/>
              </a:rPr>
              <a:t>centres</a:t>
            </a:r>
            <a:r>
              <a:rPr lang="en-US" sz="2400" dirty="0">
                <a:solidFill>
                  <a:prstClr val="black"/>
                </a:solidFill>
                <a:latin typeface="Arial" panose="020B0604020202020204" pitchFamily="34" charset="0"/>
                <a:ea typeface="Verdana"/>
                <a:cs typeface="Arial" panose="020B0604020202020204" pitchFamily="34" charset="0"/>
              </a:rPr>
              <a:t>.</a:t>
            </a: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ea typeface="Verdana"/>
                <a:cs typeface="Arial" panose="020B0604020202020204" pitchFamily="34" charset="0"/>
              </a:rPr>
              <a:t>S</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Verdana"/>
                <a:cs typeface="Arial" panose="020B0604020202020204" pitchFamily="34" charset="0"/>
              </a:rPr>
              <a:t>ignificant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 human and financial resources are required to develop and maintain a </a:t>
            </a:r>
            <a:r>
              <a:rPr lang="en-US" sz="2400" dirty="0">
                <a:solidFill>
                  <a:prstClr val="black"/>
                </a:solidFill>
                <a:latin typeface="Arial" panose="020B0604020202020204" pitchFamily="34" charset="0"/>
                <a:ea typeface="Verdana"/>
                <a:cs typeface="Arial" panose="020B0604020202020204" pitchFamily="34" charset="0"/>
              </a:rPr>
              <a:t>robust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framework for audit,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Verdana"/>
                <a:cs typeface="Arial" panose="020B0604020202020204" pitchFamily="34" charset="0"/>
              </a:rPr>
              <a:t>suc</a:t>
            </a:r>
            <a:r>
              <a:rPr lang="en-US" sz="2400" dirty="0">
                <a:solidFill>
                  <a:prstClr val="black"/>
                </a:solidFill>
                <a:latin typeface="Arial" panose="020B0604020202020204" pitchFamily="34" charset="0"/>
                <a:ea typeface="Verdana"/>
                <a:cs typeface="Arial" panose="020B0604020202020204" pitchFamily="34" charset="0"/>
              </a:rPr>
              <a:t>h as an audit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Verdana"/>
                <a:cs typeface="Arial" panose="020B0604020202020204" pitchFamily="34" charset="0"/>
              </a:rPr>
              <a:t>programme</a:t>
            </a:r>
            <a:r>
              <a:rPr lang="en-US" sz="2400" dirty="0">
                <a:solidFill>
                  <a:prstClr val="black"/>
                </a:solidFill>
                <a:latin typeface="Arial" panose="020B0604020202020204" pitchFamily="34" charset="0"/>
                <a:ea typeface="Verdana"/>
                <a:cs typeface="Arial" panose="020B0604020202020204" pitchFamily="34" charset="0"/>
              </a:rPr>
              <a:t>, and to conduct such audit.</a:t>
            </a: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The Commission needs to consider feasibility of conducting such audit for various types of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Verdana"/>
                <a:cs typeface="Arial" panose="020B0604020202020204" pitchFamily="34" charset="0"/>
              </a:rPr>
              <a:t>centres</a:t>
            </a:r>
            <a:r>
              <a:rPr lang="en-US" sz="2400" dirty="0">
                <a:solidFill>
                  <a:prstClr val="black"/>
                </a:solidFill>
                <a:latin typeface="Arial" panose="020B0604020202020204" pitchFamily="34" charset="0"/>
                <a:ea typeface="Verdan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under the responsibility of INFCOM, and the possibility to </a:t>
            </a:r>
            <a:r>
              <a:rPr lang="en-US" sz="2400" dirty="0">
                <a:solidFill>
                  <a:prstClr val="black"/>
                </a:solidFill>
                <a:latin typeface="Arial" panose="020B0604020202020204" pitchFamily="34" charset="0"/>
                <a:ea typeface="Verdana"/>
                <a:cs typeface="Arial" panose="020B0604020202020204" pitchFamily="34" charset="0"/>
              </a:rPr>
              <a:t>use o</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Verdana"/>
                <a:cs typeface="Arial" panose="020B0604020202020204" pitchFamily="34" charset="0"/>
              </a:rPr>
              <a:t>ther</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 assessment and compliance review processes that can be implemented with less resources.</a:t>
            </a:r>
          </a:p>
          <a:p>
            <a:pPr marL="800100" lvl="1" indent="-342900">
              <a:lnSpc>
                <a:spcPct val="107000"/>
              </a:lnSpc>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endParaRPr>
          </a:p>
        </p:txBody>
      </p:sp>
    </p:spTree>
    <p:extLst>
      <p:ext uri="{BB962C8B-B14F-4D97-AF65-F5344CB8AC3E}">
        <p14:creationId xmlns:p14="http://schemas.microsoft.com/office/powerpoint/2010/main" val="321918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Decision 8.5(4)/1 (INFCOM-3)</a:t>
            </a:r>
          </a:p>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ToR</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of SG-ADCR</a:t>
            </a:r>
          </a:p>
        </p:txBody>
      </p:sp>
      <p:sp>
        <p:nvSpPr>
          <p:cNvPr id="2" name="CuadroTexto 3">
            <a:extLst>
              <a:ext uri="{FF2B5EF4-FFF2-40B4-BE49-F238E27FC236}">
                <a16:creationId xmlns:a16="http://schemas.microsoft.com/office/drawing/2014/main" id="{00775F48-D4D2-37C6-D148-6227B2CF21AC}"/>
              </a:ext>
            </a:extLst>
          </p:cNvPr>
          <p:cNvSpPr txBox="1"/>
          <p:nvPr/>
        </p:nvSpPr>
        <p:spPr>
          <a:xfrm>
            <a:off x="888843" y="1979073"/>
            <a:ext cx="10414314" cy="362015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SG-ADCR will:</a:t>
            </a:r>
          </a:p>
          <a:p>
            <a:pPr marL="457200" marR="0" lvl="0" indent="-457200" algn="l" defTabSz="914400" rtl="0" eaLnBrk="1" fontAlgn="auto" latinLnBrk="0" hangingPunct="1">
              <a:lnSpc>
                <a:spcPct val="107000"/>
              </a:lnSpc>
              <a:spcBef>
                <a:spcPts val="0"/>
              </a:spcBef>
              <a:buClrTx/>
              <a:buSzTx/>
              <a:buFont typeface="+mj-lt"/>
              <a:buAutoNum type="arabicParen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Provide the interpretation </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of the provisions on the demonstration of compliance of a Quality Management System and requirements for audit of the Annex to Part VII (1.4) of the Technical Regulations (WMO-No. 49) Volume I – General Meteorological Standards and Recommended Practices, and provide draft amendments to clarify the provisions if necessary;</a:t>
            </a:r>
          </a:p>
          <a:p>
            <a:pPr marL="457200" marR="0" lvl="0" indent="-457200" algn="l" defTabSz="914400" rtl="0" eaLnBrk="1" fontAlgn="auto" latinLnBrk="0" hangingPunct="1">
              <a:lnSpc>
                <a:spcPct val="107000"/>
              </a:lnSpc>
              <a:spcBef>
                <a:spcPts val="0"/>
              </a:spcBef>
              <a:buClrTx/>
              <a:buSzTx/>
              <a:buFont typeface="+mj-lt"/>
              <a:buAutoNum type="arabicParenR"/>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Assess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financial and operational feasibility of the RWC audit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programme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for all RWCs</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to be designated in all Regions;</a:t>
            </a:r>
          </a:p>
        </p:txBody>
      </p:sp>
    </p:spTree>
    <p:extLst>
      <p:ext uri="{BB962C8B-B14F-4D97-AF65-F5344CB8AC3E}">
        <p14:creationId xmlns:p14="http://schemas.microsoft.com/office/powerpoint/2010/main" val="184074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Decision 8.5(4)/1 (INFCOM-3)</a:t>
            </a:r>
          </a:p>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ToR</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of SG-ADCR</a:t>
            </a:r>
          </a:p>
        </p:txBody>
      </p:sp>
      <p:sp>
        <p:nvSpPr>
          <p:cNvPr id="2" name="CuadroTexto 3">
            <a:extLst>
              <a:ext uri="{FF2B5EF4-FFF2-40B4-BE49-F238E27FC236}">
                <a16:creationId xmlns:a16="http://schemas.microsoft.com/office/drawing/2014/main" id="{00775F48-D4D2-37C6-D148-6227B2CF21AC}"/>
              </a:ext>
            </a:extLst>
          </p:cNvPr>
          <p:cNvSpPr txBox="1"/>
          <p:nvPr/>
        </p:nvSpPr>
        <p:spPr>
          <a:xfrm>
            <a:off x="888843" y="1979073"/>
            <a:ext cx="10414314" cy="4410503"/>
          </a:xfrm>
          <a:prstGeom prst="rect">
            <a:avLst/>
          </a:prstGeom>
          <a:noFill/>
        </p:spPr>
        <p:txBody>
          <a:bodyPr wrap="square" rtlCol="0">
            <a:spAutoFit/>
          </a:bodyPr>
          <a:lstStyle/>
          <a:p>
            <a:pPr marL="457200" marR="0" lvl="0" indent="-457200" algn="l" defTabSz="914400" rtl="0" eaLnBrk="1" fontAlgn="auto" latinLnBrk="0" hangingPunct="1">
              <a:lnSpc>
                <a:spcPct val="107000"/>
              </a:lnSpc>
              <a:spcBef>
                <a:spcPts val="0"/>
              </a:spcBef>
              <a:spcAft>
                <a:spcPts val="0"/>
              </a:spcAft>
              <a:buClrTx/>
              <a:buSzTx/>
              <a:buFont typeface="+mj-lt"/>
              <a:buAutoNum type="arabicParenR" startAt="3"/>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Assess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possibility to use alternative performance assessment mechanisms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such as user feedback, annual status reports submitted by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centres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and statistics of objective monitoring systems;</a:t>
            </a:r>
          </a:p>
          <a:p>
            <a:pPr marL="457200" marR="0" lvl="0" indent="-457200" algn="l" defTabSz="914400" rtl="0" eaLnBrk="1" fontAlgn="auto" latinLnBrk="0" hangingPunct="1">
              <a:lnSpc>
                <a:spcPct val="107000"/>
              </a:lnSpc>
              <a:spcBef>
                <a:spcPts val="0"/>
              </a:spcBef>
              <a:spcAft>
                <a:spcPts val="0"/>
              </a:spcAft>
              <a:buClrTx/>
              <a:buSzTx/>
              <a:buFont typeface="+mj-lt"/>
              <a:buAutoNum type="arabicParenR" startAt="3"/>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Draft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generic principles for the process(es) for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centres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assessment, designation, and compliance review</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including generic principles for certification and accreditation, that are financially and operationally feasible for all types of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centres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under the responsibility of INFCOM in the long-term;</a:t>
            </a:r>
          </a:p>
          <a:p>
            <a:pPr marL="457200" marR="0" lvl="0" indent="-457200" algn="l" defTabSz="914400" rtl="0" eaLnBrk="1" fontAlgn="auto" latinLnBrk="0" hangingPunct="1">
              <a:lnSpc>
                <a:spcPct val="107000"/>
              </a:lnSpc>
              <a:spcBef>
                <a:spcPts val="0"/>
              </a:spcBef>
              <a:spcAft>
                <a:spcPts val="0"/>
              </a:spcAft>
              <a:buClrTx/>
              <a:buSzTx/>
              <a:buFont typeface="+mj-lt"/>
              <a:buAutoNum type="arabicParenR" startAt="3"/>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Draft a recommendation on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substructure of INFCOM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to support the development and implementation of the processes according to the generic principles.</a:t>
            </a:r>
          </a:p>
        </p:txBody>
      </p:sp>
    </p:spTree>
    <p:extLst>
      <p:ext uri="{BB962C8B-B14F-4D97-AF65-F5344CB8AC3E}">
        <p14:creationId xmlns:p14="http://schemas.microsoft.com/office/powerpoint/2010/main" val="364535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44377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0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Background, concept and </a:t>
            </a:r>
            <a:r>
              <a:rPr kumimoji="0" lang="en-US" sz="40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ToRS</a:t>
            </a:r>
            <a:r>
              <a:rPr kumimoji="0" lang="en-US" sz="40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of RWCs</a:t>
            </a:r>
          </a:p>
        </p:txBody>
      </p:sp>
      <p:sp>
        <p:nvSpPr>
          <p:cNvPr id="4" name="Inhaltsplatzhalter 2">
            <a:extLst>
              <a:ext uri="{FF2B5EF4-FFF2-40B4-BE49-F238E27FC236}">
                <a16:creationId xmlns:a16="http://schemas.microsoft.com/office/drawing/2014/main" id="{4B72DF03-7B7A-B00C-77B7-B3C939EB066F}"/>
              </a:ext>
            </a:extLst>
          </p:cNvPr>
          <p:cNvSpPr txBox="1">
            <a:spLocks/>
          </p:cNvSpPr>
          <p:nvPr/>
        </p:nvSpPr>
        <p:spPr>
          <a:xfrm>
            <a:off x="609600" y="1600201"/>
            <a:ext cx="10972800" cy="45259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concept of RWCs was proposed by ICG-WIGOS in 2017, published in the Guide to WIGOS 2018 edition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Basic functions of the RWCs:</a:t>
            </a:r>
          </a:p>
          <a:p>
            <a:pPr marL="914400" lvl="1" indent="-514350" algn="l">
              <a:buFont typeface="Arial" panose="020B0604020202020204" pitchFamily="34" charset="0"/>
              <a:buChar char="•"/>
            </a:pPr>
            <a:r>
              <a:rPr lang="en-US" dirty="0">
                <a:latin typeface="Arial" panose="020B0604020202020204" pitchFamily="34" charset="0"/>
                <a:cs typeface="Arial" panose="020B0604020202020204" pitchFamily="34" charset="0"/>
              </a:rPr>
              <a:t>regional coordination, guidance, oversight and support to WIGOS implementation and operational activities at the regional and national levels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operational implementation of RWCs was one of the 6 highest priorities of WIGOS Initial Operational Phase  2020-23</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Since 2019, based on Member’s volunteer applications, RAs have designated various RWCs to cover either the entire Region or sub-regions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RWCs are hosted and operated by Members either in insulation or as network of nodes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Regional Associations (RAs) designate RWCs (pilot/operational)</a:t>
            </a:r>
          </a:p>
        </p:txBody>
      </p:sp>
    </p:spTree>
    <p:extLst>
      <p:ext uri="{BB962C8B-B14F-4D97-AF65-F5344CB8AC3E}">
        <p14:creationId xmlns:p14="http://schemas.microsoft.com/office/powerpoint/2010/main" val="35485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4869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Functions of RWCs</a:t>
            </a:r>
          </a:p>
        </p:txBody>
      </p:sp>
      <p:sp>
        <p:nvSpPr>
          <p:cNvPr id="3" name="Inhaltsplatzhalter 2">
            <a:extLst>
              <a:ext uri="{FF2B5EF4-FFF2-40B4-BE49-F238E27FC236}">
                <a16:creationId xmlns:a16="http://schemas.microsoft.com/office/drawing/2014/main" id="{8304B284-9CDE-E2C1-0ECC-EADA21A9C708}"/>
              </a:ext>
            </a:extLst>
          </p:cNvPr>
          <p:cNvSpPr txBox="1">
            <a:spLocks/>
          </p:cNvSpPr>
          <p:nvPr/>
        </p:nvSpPr>
        <p:spPr>
          <a:xfrm>
            <a:off x="609600" y="1600201"/>
            <a:ext cx="10972800" cy="452596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400" dirty="0"/>
              <a:t>The RWCs mandatory functions are as follows:</a:t>
            </a:r>
          </a:p>
          <a:p>
            <a:pPr marL="514350" indent="-514350" algn="l">
              <a:buFont typeface="+mj-lt"/>
              <a:buAutoNum type="arabicPeriod"/>
            </a:pPr>
            <a:r>
              <a:rPr lang="en-US" sz="2800" dirty="0"/>
              <a:t>(Regional) WIGOS metadata management (work with data providers to facilitate collecting, updating and improving the quality of WIGOS metadata in OSCAR/Surface),</a:t>
            </a:r>
          </a:p>
          <a:p>
            <a:pPr marL="514350" indent="-514350" algn="l">
              <a:buFont typeface="+mj-lt"/>
              <a:buAutoNum type="arabicPeriod"/>
            </a:pPr>
            <a:r>
              <a:rPr lang="en-US" sz="2800" dirty="0"/>
              <a:t>(Regional) WIGOS performance monitoring, evaluation and incident management (WIGOS Data Quality Monitoring System – WDQMS) and follow-up with data providers in case of data availability or data quality issues.</a:t>
            </a:r>
          </a:p>
          <a:p>
            <a:pPr algn="l"/>
            <a:endParaRPr lang="en-US" sz="2800" dirty="0"/>
          </a:p>
          <a:p>
            <a:pPr algn="l"/>
            <a:r>
              <a:rPr lang="en-US" sz="3400" dirty="0"/>
              <a:t>Optional functions</a:t>
            </a:r>
          </a:p>
          <a:p>
            <a:pPr algn="l"/>
            <a:r>
              <a:rPr lang="en-US" sz="2800" dirty="0"/>
              <a:t>Depending on available resources and regional needs, one or more optional functions may be adopted, e.g.:</a:t>
            </a:r>
          </a:p>
          <a:p>
            <a:pPr marL="971550" lvl="1" indent="-514350" algn="l">
              <a:buFont typeface="+mj-lt"/>
              <a:buAutoNum type="alphaLcParenR"/>
            </a:pPr>
            <a:r>
              <a:rPr lang="en-US" sz="2400" dirty="0"/>
              <a:t>assistance with the coordination of regional/subregional and national WIGOS projects;</a:t>
            </a:r>
          </a:p>
          <a:p>
            <a:pPr marL="971550" lvl="1" indent="-514350" algn="l">
              <a:buFont typeface="+mj-lt"/>
              <a:buAutoNum type="alphaLcParenR"/>
            </a:pPr>
            <a:r>
              <a:rPr lang="en-US" sz="2400" dirty="0"/>
              <a:t>assistance with regional and national observing network management; and</a:t>
            </a:r>
          </a:p>
          <a:p>
            <a:pPr marL="971550" lvl="1" indent="-514350" algn="l">
              <a:buFont typeface="+mj-lt"/>
              <a:buAutoNum type="alphaLcParenR"/>
            </a:pPr>
            <a:r>
              <a:rPr lang="en-US" sz="2400" dirty="0"/>
              <a:t>support for regional capacity development activities.</a:t>
            </a:r>
          </a:p>
        </p:txBody>
      </p:sp>
    </p:spTree>
    <p:extLst>
      <p:ext uri="{BB962C8B-B14F-4D97-AF65-F5344CB8AC3E}">
        <p14:creationId xmlns:p14="http://schemas.microsoft.com/office/powerpoint/2010/main" val="30228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Albert Fischer</DisplayName>
        <AccountId>241945</AccountId>
        <AccountType/>
      </UserInfo>
      <UserInfo>
        <DisplayName>Krunoslav PREMEC</DisplayName>
        <AccountId>55652</AccountId>
        <AccountType/>
      </UserInfo>
    </SharedWithUsers>
  </documentManagement>
</p:properties>
</file>

<file path=customXml/itemProps1.xml><?xml version="1.0" encoding="utf-8"?>
<ds:datastoreItem xmlns:ds="http://schemas.openxmlformats.org/officeDocument/2006/customXml" ds:itemID="{E8ED9B1F-B3C8-4A01-8EDF-B3E1C2F77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d876b-62cc-43bb-abc1-9d013efad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3.xml><?xml version="1.0" encoding="utf-8"?>
<ds:datastoreItem xmlns:ds="http://schemas.openxmlformats.org/officeDocument/2006/customXml" ds:itemID="{64BA3B44-D623-4C2A-AA23-C7D80C044A73}">
  <ds:schemaRefs>
    <ds:schemaRef ds:uri="http://schemas.microsoft.com/sharepoint/v3"/>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96d886eb-95f6-47f3-bdfb-70dab5061c60"/>
    <ds:schemaRef ds:uri="3c76eea2-c21a-46e1-8f98-cfc2ba460d51"/>
    <ds:schemaRef ds:uri="http://www.w3.org/XML/1998/namespace"/>
    <ds:schemaRef ds:uri="f14d876b-62cc-43bb-abc1-9d013efad75e"/>
  </ds:schemaRefs>
</ds:datastoreItem>
</file>

<file path=docProps/app.xml><?xml version="1.0" encoding="utf-8"?>
<Properties xmlns="http://schemas.openxmlformats.org/officeDocument/2006/extended-properties" xmlns:vt="http://schemas.openxmlformats.org/officeDocument/2006/docPropsVTypes">
  <TotalTime>8177</TotalTime>
  <Words>1600</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Bernard MT Condensed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Luis Filipe NUNES</cp:lastModifiedBy>
  <cp:revision>37</cp:revision>
  <dcterms:created xsi:type="dcterms:W3CDTF">2024-01-11T14:19:20Z</dcterms:created>
  <dcterms:modified xsi:type="dcterms:W3CDTF">2024-04-18T11:39:24Z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